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6" r:id="rId3"/>
    <p:sldId id="257" r:id="rId4"/>
    <p:sldId id="258" r:id="rId5"/>
    <p:sldId id="261" r:id="rId6"/>
    <p:sldId id="260" r:id="rId7"/>
    <p:sldId id="268" r:id="rId8"/>
    <p:sldId id="267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D5177C-508D-EC7B-78D7-BB1A0B86AF9A}" v="1" dt="2025-10-16T18:36:37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62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F893-F9CF-CA52-0290-BA32E5DC8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6558D-B640-54B5-2266-E18A52127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9D87-D838-09A9-911D-9E18F431E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D650-C66F-4869-9F4A-8537539F662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1B8FD-AA0A-3E8B-DDCD-051AB32FC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17403-973E-233D-D129-D4C76969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6854-EDE2-477E-9984-19F595BAA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4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9D380B3-E270-4064-8D13-292A875F6C31}" type="datetime1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18C6-0331-DAF9-D19B-39A49867EF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D1207C-4481-475E-6C66-89806276B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6080C03F-19A4-FD1D-8E90-469FEAFE7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0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761D0-ED82-9A75-69B9-819B5D26E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A240-BC75-6E4D-C326-DCB853F0F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11445-0FF1-2D5E-8854-125268DB2A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red card&#10;&#10;AI-generated content may be incorrect.">
            <a:extLst>
              <a:ext uri="{FF2B5EF4-FFF2-40B4-BE49-F238E27FC236}">
                <a16:creationId xmlns:a16="http://schemas.microsoft.com/office/drawing/2014/main" id="{4B7C7A84-3051-0D57-345E-C1F80CF55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52100-0AAB-55B1-0A0B-20ABDF43B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and blue card with red text&#10;&#10;AI-generated content may be incorrect.">
            <a:extLst>
              <a:ext uri="{FF2B5EF4-FFF2-40B4-BE49-F238E27FC236}">
                <a16:creationId xmlns:a16="http://schemas.microsoft.com/office/drawing/2014/main" id="{67F2F3A6-8B15-E227-5BCF-0D4C8952D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white book with white text&#10;&#10;AI-generated content may be incorrect.">
            <a:extLst>
              <a:ext uri="{FF2B5EF4-FFF2-40B4-BE49-F238E27FC236}">
                <a16:creationId xmlns:a16="http://schemas.microsoft.com/office/drawing/2014/main" id="{F55653CB-B3E5-99B7-FF7E-A86AAE9B3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0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52743-7DFA-6BD4-2D45-739E88C6D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and blue card with red text&#10;&#10;AI-generated content may be incorrect.">
            <a:extLst>
              <a:ext uri="{FF2B5EF4-FFF2-40B4-BE49-F238E27FC236}">
                <a16:creationId xmlns:a16="http://schemas.microsoft.com/office/drawing/2014/main" id="{2776583E-ED1D-6F8B-0B31-15C6BDC0A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white book with white text&#10;&#10;AI-generated content may be incorrect.">
            <a:extLst>
              <a:ext uri="{FF2B5EF4-FFF2-40B4-BE49-F238E27FC236}">
                <a16:creationId xmlns:a16="http://schemas.microsoft.com/office/drawing/2014/main" id="{EE00F7C4-5455-614D-D734-98280B404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white brochure with text&#10;&#10;AI-generated content may be incorrect.">
            <a:extLst>
              <a:ext uri="{FF2B5EF4-FFF2-40B4-BE49-F238E27FC236}">
                <a16:creationId xmlns:a16="http://schemas.microsoft.com/office/drawing/2014/main" id="{56F13B45-B61C-F0E6-F57B-65086E474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724B6-7A70-1158-58EC-1A20C8805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and blue card with red text&#10;&#10;AI-generated content may be incorrect.">
            <a:extLst>
              <a:ext uri="{FF2B5EF4-FFF2-40B4-BE49-F238E27FC236}">
                <a16:creationId xmlns:a16="http://schemas.microsoft.com/office/drawing/2014/main" id="{E19EA248-4425-2324-C0B3-12E54F041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white book with white text&#10;&#10;AI-generated content may be incorrect.">
            <a:extLst>
              <a:ext uri="{FF2B5EF4-FFF2-40B4-BE49-F238E27FC236}">
                <a16:creationId xmlns:a16="http://schemas.microsoft.com/office/drawing/2014/main" id="{8E5129C7-89D0-2A76-26BF-B0BD58782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white brochure with text&#10;&#10;AI-generated content may be incorrect.">
            <a:extLst>
              <a:ext uri="{FF2B5EF4-FFF2-40B4-BE49-F238E27FC236}">
                <a16:creationId xmlns:a16="http://schemas.microsoft.com/office/drawing/2014/main" id="{C2331BD5-D9DC-C85C-CFEA-C9C279D9B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ue and white banner with text&#10;&#10;AI-generated content may be incorrect.">
            <a:extLst>
              <a:ext uri="{FF2B5EF4-FFF2-40B4-BE49-F238E27FC236}">
                <a16:creationId xmlns:a16="http://schemas.microsoft.com/office/drawing/2014/main" id="{F838EBE2-C1FD-AA6E-4886-57BA54F3F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blue and white text on a dark background&#10;&#10;AI-generated content may be incorrect.">
            <a:extLst>
              <a:ext uri="{FF2B5EF4-FFF2-40B4-BE49-F238E27FC236}">
                <a16:creationId xmlns:a16="http://schemas.microsoft.com/office/drawing/2014/main" id="{1A9CCF26-3DAA-62E6-01B9-11F810611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13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D68E3-DE8C-D46D-4D6A-FD62AEC7F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and blue card with red text&#10;&#10;AI-generated content may be incorrect.">
            <a:extLst>
              <a:ext uri="{FF2B5EF4-FFF2-40B4-BE49-F238E27FC236}">
                <a16:creationId xmlns:a16="http://schemas.microsoft.com/office/drawing/2014/main" id="{78F88281-86D6-82D4-53F1-DB6F39C61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white book with white text&#10;&#10;AI-generated content may be incorrect.">
            <a:extLst>
              <a:ext uri="{FF2B5EF4-FFF2-40B4-BE49-F238E27FC236}">
                <a16:creationId xmlns:a16="http://schemas.microsoft.com/office/drawing/2014/main" id="{DCCA582A-1755-CB0B-50B7-3022D7204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white brochure with text&#10;&#10;AI-generated content may be incorrect.">
            <a:extLst>
              <a:ext uri="{FF2B5EF4-FFF2-40B4-BE49-F238E27FC236}">
                <a16:creationId xmlns:a16="http://schemas.microsoft.com/office/drawing/2014/main" id="{8C09FD99-0908-C706-3740-2495D57DE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lake with mountains in the background&#10;&#10;AI-generated content may be incorrect.">
            <a:extLst>
              <a:ext uri="{FF2B5EF4-FFF2-40B4-BE49-F238E27FC236}">
                <a16:creationId xmlns:a16="http://schemas.microsoft.com/office/drawing/2014/main" id="{51C412EF-711D-57A8-A0B8-7F92A03DC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people smiling&#10;&#10;AI-generated content may be incorrect.">
            <a:extLst>
              <a:ext uri="{FF2B5EF4-FFF2-40B4-BE49-F238E27FC236}">
                <a16:creationId xmlns:a16="http://schemas.microsoft.com/office/drawing/2014/main" id="{7DD86299-BCF1-8375-838B-F47BA9DD4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21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DB375-2098-9F1E-0882-FE0643AA6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EBB4-90A6-834C-128C-88F3427A6C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39B054-F051-EBDB-B48C-9443155019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ity with many buildings and trees&#10;&#10;AI-generated content may be incorrect.">
            <a:extLst>
              <a:ext uri="{FF2B5EF4-FFF2-40B4-BE49-F238E27FC236}">
                <a16:creationId xmlns:a16="http://schemas.microsoft.com/office/drawing/2014/main" id="{7E4719B4-A635-7F28-476B-CB826D9AE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92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5AA51-9FC7-BED8-BEA6-35BA0C928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FBC5-4D85-78F6-51FA-017ADFB3A3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3B515-A7B9-3CC1-9617-10C83D2B0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in a graduation gown&#10;&#10;AI-generated content may be incorrect.">
            <a:extLst>
              <a:ext uri="{FF2B5EF4-FFF2-40B4-BE49-F238E27FC236}">
                <a16:creationId xmlns:a16="http://schemas.microsoft.com/office/drawing/2014/main" id="{C185CE10-7AF1-B525-C974-764B09BC2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4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85F05-C856-B68B-4E82-69453D681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B467E-D296-D2FF-B326-B5A92E774D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77F1B-37A0-358F-5D7A-03E0BAC27D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hill with a path&#10;&#10;AI-generated content may be incorrect.">
            <a:extLst>
              <a:ext uri="{FF2B5EF4-FFF2-40B4-BE49-F238E27FC236}">
                <a16:creationId xmlns:a16="http://schemas.microsoft.com/office/drawing/2014/main" id="{F4837157-E5D8-2D1C-1EEF-76FBA0FDD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84772"/>
      </p:ext>
    </p:extLst>
  </p:cSld>
  <p:clrMapOvr>
    <a:masterClrMapping/>
  </p:clrMapOvr>
</p:sld>
</file>

<file path=ppt/theme/theme1.xml><?xml version="1.0" encoding="utf-8"?>
<a:theme xmlns:a="http://schemas.openxmlformats.org/drawingml/2006/main" name="Dune">
  <a:themeElements>
    <a:clrScheme name="Dun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" id="{826328CA-5F67-4711-B85D-145ABD90F0C2}" vid="{19057A55-7D5A-4630-9E53-CA5ED64477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Neue Haas Grotesk Text Pro</vt:lpstr>
      <vt:lpstr>Dune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Timothy Martin</dc:creator>
  <cp:lastModifiedBy>Timothy Martin</cp:lastModifiedBy>
  <cp:revision>3</cp:revision>
  <dcterms:created xsi:type="dcterms:W3CDTF">2025-08-08T19:40:31Z</dcterms:created>
  <dcterms:modified xsi:type="dcterms:W3CDTF">2025-12-04T15:29:12Z</dcterms:modified>
</cp:coreProperties>
</file>