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6" r:id="rId3"/>
    <p:sldId id="270" r:id="rId4"/>
    <p:sldId id="271" r:id="rId5"/>
    <p:sldId id="261" r:id="rId6"/>
    <p:sldId id="260" r:id="rId7"/>
    <p:sldId id="26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D5177C-508D-EC7B-78D7-BB1A0B86AF9A}" v="1" dt="2025-10-16T18:36:37.2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32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5276088"/>
            <a:ext cx="11347704" cy="78638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44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5980176"/>
            <a:ext cx="11347704" cy="53035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F9A648C8-0436-6FAF-8B52-BA15EFB5F90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2901" y="343038"/>
            <a:ext cx="11506200" cy="4792766"/>
          </a:xfrm>
          <a:custGeom>
            <a:avLst/>
            <a:gdLst>
              <a:gd name="connsiteX0" fmla="*/ 292023 w 11506200"/>
              <a:gd name="connsiteY0" fmla="*/ 0 h 4792766"/>
              <a:gd name="connsiteX1" fmla="*/ 11214177 w 11506200"/>
              <a:gd name="connsiteY1" fmla="*/ 0 h 4792766"/>
              <a:gd name="connsiteX2" fmla="*/ 11506200 w 11506200"/>
              <a:gd name="connsiteY2" fmla="*/ 292023 h 4792766"/>
              <a:gd name="connsiteX3" fmla="*/ 11506200 w 11506200"/>
              <a:gd name="connsiteY3" fmla="*/ 4500743 h 4792766"/>
              <a:gd name="connsiteX4" fmla="*/ 11214177 w 11506200"/>
              <a:gd name="connsiteY4" fmla="*/ 4792766 h 4792766"/>
              <a:gd name="connsiteX5" fmla="*/ 292023 w 11506200"/>
              <a:gd name="connsiteY5" fmla="*/ 4792766 h 4792766"/>
              <a:gd name="connsiteX6" fmla="*/ 0 w 11506200"/>
              <a:gd name="connsiteY6" fmla="*/ 4500743 h 4792766"/>
              <a:gd name="connsiteX7" fmla="*/ 0 w 11506200"/>
              <a:gd name="connsiteY7" fmla="*/ 292023 h 4792766"/>
              <a:gd name="connsiteX8" fmla="*/ 292023 w 11506200"/>
              <a:gd name="connsiteY8" fmla="*/ 0 h 4792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06200" h="4792766">
                <a:moveTo>
                  <a:pt x="292023" y="0"/>
                </a:moveTo>
                <a:lnTo>
                  <a:pt x="11214177" y="0"/>
                </a:lnTo>
                <a:cubicBezTo>
                  <a:pt x="11375457" y="0"/>
                  <a:pt x="11506200" y="130743"/>
                  <a:pt x="11506200" y="292023"/>
                </a:cubicBezTo>
                <a:lnTo>
                  <a:pt x="11506200" y="4500743"/>
                </a:lnTo>
                <a:cubicBezTo>
                  <a:pt x="11506200" y="4662023"/>
                  <a:pt x="11375457" y="4792766"/>
                  <a:pt x="11214177" y="4792766"/>
                </a:cubicBezTo>
                <a:lnTo>
                  <a:pt x="292023" y="4792766"/>
                </a:lnTo>
                <a:cubicBezTo>
                  <a:pt x="130743" y="4792766"/>
                  <a:pt x="0" y="4662023"/>
                  <a:pt x="0" y="4500743"/>
                </a:cubicBezTo>
                <a:lnTo>
                  <a:pt x="0" y="292023"/>
                </a:lnTo>
                <a:cubicBezTo>
                  <a:pt x="0" y="130743"/>
                  <a:pt x="130743" y="0"/>
                  <a:pt x="292023" y="0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519672"/>
            <a:ext cx="3494314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6CD91AB5-8D64-469B-81DF-A26B406D2B54}" type="datetime1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6519672"/>
            <a:ext cx="280540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6519672"/>
            <a:ext cx="429207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4626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FF893-F9CF-CA52-0290-BA32E5DC8A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86558D-B640-54B5-2266-E18A52127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059D87-D838-09A9-911D-9E18F431E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6D650-C66F-4869-9F4A-8537539F662B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1B8FD-AA0A-3E8B-DDCD-051AB32FC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817403-973E-233D-D129-D4C76969E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E6854-EDE2-477E-9984-19F595BA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040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283464"/>
            <a:ext cx="10652760" cy="9692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9768" y="1380744"/>
            <a:ext cx="10652760" cy="4901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9768" y="6519672"/>
            <a:ext cx="2843784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E9D380B3-E270-4064-8D13-292A875F6C31}" type="datetime1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60536" y="6519672"/>
            <a:ext cx="2642616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5720" y="6519672"/>
            <a:ext cx="457200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75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518C6-0331-DAF9-D19B-39A49867EF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D1207C-4481-475E-6C66-89806276B8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 blue and white logo&#10;&#10;AI-generated content may be incorrect.">
            <a:extLst>
              <a:ext uri="{FF2B5EF4-FFF2-40B4-BE49-F238E27FC236}">
                <a16:creationId xmlns:a16="http://schemas.microsoft.com/office/drawing/2014/main" id="{6080C03F-19A4-FD1D-8E90-469FEAFE7C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00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3761D0-ED82-9A75-69B9-819B5D26E7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8A240-BC75-6E4D-C326-DCB853F0F2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411445-0FF1-2D5E-8854-125268DB2A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blue and red card&#10;&#10;AI-generated content may be incorrect.">
            <a:extLst>
              <a:ext uri="{FF2B5EF4-FFF2-40B4-BE49-F238E27FC236}">
                <a16:creationId xmlns:a16="http://schemas.microsoft.com/office/drawing/2014/main" id="{4B7C7A84-3051-0D57-345E-C1F80CF55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256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2C9296-48DE-5A1C-C122-F6B5C3C5C0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FE6B6-1C21-58D9-4DFD-0FC36B8441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B85AAD-68C2-6EB7-BF05-0A68464BE0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2B4EF3-9A1F-4C4F-9776-0F3F39695B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933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BA0E3D-92BD-DB0D-966B-85B98C7F61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7B707-71B6-C63D-8C33-8B5562660C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4D1090-3AA2-C290-0647-B16BFA345F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green hill with a path&#10;&#10;AI-generated content may be incorrect.">
            <a:extLst>
              <a:ext uri="{FF2B5EF4-FFF2-40B4-BE49-F238E27FC236}">
                <a16:creationId xmlns:a16="http://schemas.microsoft.com/office/drawing/2014/main" id="{A5A9D573-E086-FF06-3416-8CEC3BEE40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F80C62D-DE49-B470-460E-C1899C8221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012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3724B6-7A70-1158-58EC-1A20C88056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and blue card with red text&#10;&#10;AI-generated content may be incorrect.">
            <a:extLst>
              <a:ext uri="{FF2B5EF4-FFF2-40B4-BE49-F238E27FC236}">
                <a16:creationId xmlns:a16="http://schemas.microsoft.com/office/drawing/2014/main" id="{E19EA248-4425-2324-C0B3-12E54F0416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blue and white book with white text&#10;&#10;AI-generated content may be incorrect.">
            <a:extLst>
              <a:ext uri="{FF2B5EF4-FFF2-40B4-BE49-F238E27FC236}">
                <a16:creationId xmlns:a16="http://schemas.microsoft.com/office/drawing/2014/main" id="{8E5129C7-89D0-2A76-26BF-B0BD58782F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blue and white brochure with text&#10;&#10;AI-generated content may be incorrect.">
            <a:extLst>
              <a:ext uri="{FF2B5EF4-FFF2-40B4-BE49-F238E27FC236}">
                <a16:creationId xmlns:a16="http://schemas.microsoft.com/office/drawing/2014/main" id="{C2331BD5-D9DC-C85C-CFEA-C9C279D9B3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blue and white banner with text&#10;&#10;AI-generated content may be incorrect.">
            <a:extLst>
              <a:ext uri="{FF2B5EF4-FFF2-40B4-BE49-F238E27FC236}">
                <a16:creationId xmlns:a16="http://schemas.microsoft.com/office/drawing/2014/main" id="{F838EBE2-C1FD-AA6E-4886-57BA54F3FA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A blue and white text on a dark background&#10;&#10;AI-generated content may be incorrect.">
            <a:extLst>
              <a:ext uri="{FF2B5EF4-FFF2-40B4-BE49-F238E27FC236}">
                <a16:creationId xmlns:a16="http://schemas.microsoft.com/office/drawing/2014/main" id="{1A9CCF26-3DAA-62E6-01B9-11F810611B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813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AD68E3-DE8C-D46D-4D6A-FD62AEC7F2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and blue card with red text&#10;&#10;AI-generated content may be incorrect.">
            <a:extLst>
              <a:ext uri="{FF2B5EF4-FFF2-40B4-BE49-F238E27FC236}">
                <a16:creationId xmlns:a16="http://schemas.microsoft.com/office/drawing/2014/main" id="{78F88281-86D6-82D4-53F1-DB6F39C61B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blue and white book with white text&#10;&#10;AI-generated content may be incorrect.">
            <a:extLst>
              <a:ext uri="{FF2B5EF4-FFF2-40B4-BE49-F238E27FC236}">
                <a16:creationId xmlns:a16="http://schemas.microsoft.com/office/drawing/2014/main" id="{DCCA582A-1755-CB0B-50B7-3022D72044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blue and white brochure with text&#10;&#10;AI-generated content may be incorrect.">
            <a:extLst>
              <a:ext uri="{FF2B5EF4-FFF2-40B4-BE49-F238E27FC236}">
                <a16:creationId xmlns:a16="http://schemas.microsoft.com/office/drawing/2014/main" id="{8C09FD99-0908-C706-3740-2495D57DEB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lake with mountains in the background&#10;&#10;AI-generated content may be incorrect.">
            <a:extLst>
              <a:ext uri="{FF2B5EF4-FFF2-40B4-BE49-F238E27FC236}">
                <a16:creationId xmlns:a16="http://schemas.microsoft.com/office/drawing/2014/main" id="{51C412EF-711D-57A8-A0B8-7F92A03DC4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group of people smiling&#10;&#10;AI-generated content may be incorrect.">
            <a:extLst>
              <a:ext uri="{FF2B5EF4-FFF2-40B4-BE49-F238E27FC236}">
                <a16:creationId xmlns:a16="http://schemas.microsoft.com/office/drawing/2014/main" id="{7DD86299-BCF1-8375-838B-F47BA9DD47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521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D85F05-C856-B68B-4E82-69453D6811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B467E-D296-D2FF-B326-B5A92E774D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277F1B-37A0-358F-5D7A-03E0BAC27D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green hill with a path&#10;&#10;AI-generated content may be incorrect.">
            <a:extLst>
              <a:ext uri="{FF2B5EF4-FFF2-40B4-BE49-F238E27FC236}">
                <a16:creationId xmlns:a16="http://schemas.microsoft.com/office/drawing/2014/main" id="{F4837157-E5D8-2D1C-1EEF-76FBA0FDD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584772"/>
      </p:ext>
    </p:extLst>
  </p:cSld>
  <p:clrMapOvr>
    <a:masterClrMapping/>
  </p:clrMapOvr>
</p:sld>
</file>

<file path=ppt/theme/theme1.xml><?xml version="1.0" encoding="utf-8"?>
<a:theme xmlns:a="http://schemas.openxmlformats.org/drawingml/2006/main" name="Dune">
  <a:themeElements>
    <a:clrScheme name="Dune">
      <a:dk1>
        <a:srgbClr val="131313"/>
      </a:dk1>
      <a:lt1>
        <a:sysClr val="window" lastClr="FFFFFF"/>
      </a:lt1>
      <a:dk2>
        <a:srgbClr val="203430"/>
      </a:dk2>
      <a:lt2>
        <a:srgbClr val="F0EDE6"/>
      </a:lt2>
      <a:accent1>
        <a:srgbClr val="A57361"/>
      </a:accent1>
      <a:accent2>
        <a:srgbClr val="CD9979"/>
      </a:accent2>
      <a:accent3>
        <a:srgbClr val="4E6C67"/>
      </a:accent3>
      <a:accent4>
        <a:srgbClr val="BA958C"/>
      </a:accent4>
      <a:accent5>
        <a:srgbClr val="A08C60"/>
      </a:accent5>
      <a:accent6>
        <a:srgbClr val="956969"/>
      </a:accent6>
      <a:hlink>
        <a:srgbClr val="B0685E"/>
      </a:hlink>
      <a:folHlink>
        <a:srgbClr val="5E827E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une" id="{826328CA-5F67-4711-B85D-145ABD90F0C2}" vid="{19057A55-7D5A-4630-9E53-CA5ED644777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Neue Haas Grotesk Text Pro</vt:lpstr>
      <vt:lpstr>Dune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Timothy Martin</dc:creator>
  <cp:lastModifiedBy>Timothy Martin</cp:lastModifiedBy>
  <cp:revision>4</cp:revision>
  <dcterms:created xsi:type="dcterms:W3CDTF">2025-08-08T19:40:31Z</dcterms:created>
  <dcterms:modified xsi:type="dcterms:W3CDTF">2026-01-28T21:25:10Z</dcterms:modified>
</cp:coreProperties>
</file>