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81" r:id="rId2"/>
    <p:sldId id="278" r:id="rId3"/>
    <p:sldId id="282" r:id="rId4"/>
    <p:sldId id="284" r:id="rId5"/>
    <p:sldId id="286" r:id="rId6"/>
    <p:sldId id="285" r:id="rId7"/>
    <p:sldId id="287" r:id="rId8"/>
    <p:sldId id="288" r:id="rId9"/>
    <p:sldId id="289" r:id="rId10"/>
    <p:sldId id="283" r:id="rId11"/>
    <p:sldId id="29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E73428-46B1-9E67-8242-05BE922870CA}" name="Susannah Filipovic" initials="SF" userId="S::sfilipovic@gfoa.org::df02b2a8-4d02-437c-b611-6da93aedb2a8" providerId="AD"/>
  <p188:author id="{9422155C-9945-8AA4-F07F-EAC4FE3A7C03}" name="Michele Levine" initials="ML" userId="S::mlevine@gfoa.org::4fc85190-f762-4f92-b047-4b0e1b9a397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2B892"/>
    <a:srgbClr val="3ACDE8"/>
    <a:srgbClr val="D8F5FA"/>
    <a:srgbClr val="004E95"/>
    <a:srgbClr val="C4C4C4"/>
    <a:srgbClr val="9D9D9D"/>
    <a:srgbClr val="FFD800"/>
    <a:srgbClr val="4E4E4E"/>
    <a:srgbClr val="00563E"/>
    <a:srgbClr val="16E6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BA3D6A-B5C4-4D55-82AD-0B1EF84B7B76}" v="18" dt="2025-03-10T22:04:48.8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4" autoAdjust="0"/>
    <p:restoredTop sz="93041" autoAdjust="0"/>
  </p:normalViewPr>
  <p:slideViewPr>
    <p:cSldViewPr snapToGrid="0">
      <p:cViewPr varScale="1">
        <p:scale>
          <a:sx n="66" d="100"/>
          <a:sy n="66" d="100"/>
        </p:scale>
        <p:origin x="677"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on Simonian" userId="8d93dabe-6012-4111-9b7d-ed4bc14b4c72" providerId="ADAL" clId="{73BA3D6A-B5C4-4D55-82AD-0B1EF84B7B76}"/>
    <pc:docChg chg="undo custSel addSld delSld modSld sldOrd">
      <pc:chgData name="Alison Simonian" userId="8d93dabe-6012-4111-9b7d-ed4bc14b4c72" providerId="ADAL" clId="{73BA3D6A-B5C4-4D55-82AD-0B1EF84B7B76}" dt="2025-03-10T22:08:24.428" v="799" actId="20577"/>
      <pc:docMkLst>
        <pc:docMk/>
      </pc:docMkLst>
      <pc:sldChg chg="modSp del mod modClrScheme chgLayout">
        <pc:chgData name="Alison Simonian" userId="8d93dabe-6012-4111-9b7d-ed4bc14b4c72" providerId="ADAL" clId="{73BA3D6A-B5C4-4D55-82AD-0B1EF84B7B76}" dt="2025-03-10T21:31:57.897" v="19" actId="47"/>
        <pc:sldMkLst>
          <pc:docMk/>
          <pc:sldMk cId="1098816524" sldId="277"/>
        </pc:sldMkLst>
        <pc:spChg chg="mod ord">
          <ac:chgData name="Alison Simonian" userId="8d93dabe-6012-4111-9b7d-ed4bc14b4c72" providerId="ADAL" clId="{73BA3D6A-B5C4-4D55-82AD-0B1EF84B7B76}" dt="2025-03-10T21:31:32.987" v="15" actId="700"/>
          <ac:spMkLst>
            <pc:docMk/>
            <pc:sldMk cId="1098816524" sldId="277"/>
            <ac:spMk id="2" creationId="{BBBDEFD2-7176-9022-12DC-D3DD4126CAB3}"/>
          </ac:spMkLst>
        </pc:spChg>
        <pc:spChg chg="mod ord">
          <ac:chgData name="Alison Simonian" userId="8d93dabe-6012-4111-9b7d-ed4bc14b4c72" providerId="ADAL" clId="{73BA3D6A-B5C4-4D55-82AD-0B1EF84B7B76}" dt="2025-03-10T21:31:32.987" v="15" actId="700"/>
          <ac:spMkLst>
            <pc:docMk/>
            <pc:sldMk cId="1098816524" sldId="277"/>
            <ac:spMk id="3" creationId="{93A41345-4F3B-770A-2C50-A05C1EA1C9C4}"/>
          </ac:spMkLst>
        </pc:spChg>
      </pc:sldChg>
      <pc:sldChg chg="modSp new mod">
        <pc:chgData name="Alison Simonian" userId="8d93dabe-6012-4111-9b7d-ed4bc14b4c72" providerId="ADAL" clId="{73BA3D6A-B5C4-4D55-82AD-0B1EF84B7B76}" dt="2025-03-10T21:58:42.725" v="596" actId="20577"/>
        <pc:sldMkLst>
          <pc:docMk/>
          <pc:sldMk cId="3188846346" sldId="278"/>
        </pc:sldMkLst>
        <pc:spChg chg="mod">
          <ac:chgData name="Alison Simonian" userId="8d93dabe-6012-4111-9b7d-ed4bc14b4c72" providerId="ADAL" clId="{73BA3D6A-B5C4-4D55-82AD-0B1EF84B7B76}" dt="2025-03-10T21:32:59.297" v="37" actId="20577"/>
          <ac:spMkLst>
            <pc:docMk/>
            <pc:sldMk cId="3188846346" sldId="278"/>
            <ac:spMk id="2" creationId="{216EED36-1C7B-BB13-18D0-FE161B7D3731}"/>
          </ac:spMkLst>
        </pc:spChg>
        <pc:spChg chg="mod">
          <ac:chgData name="Alison Simonian" userId="8d93dabe-6012-4111-9b7d-ed4bc14b4c72" providerId="ADAL" clId="{73BA3D6A-B5C4-4D55-82AD-0B1EF84B7B76}" dt="2025-03-10T21:58:42.725" v="596" actId="20577"/>
          <ac:spMkLst>
            <pc:docMk/>
            <pc:sldMk cId="3188846346" sldId="278"/>
            <ac:spMk id="3" creationId="{F0722D15-7023-4731-25D8-93623F75D4FD}"/>
          </ac:spMkLst>
        </pc:spChg>
      </pc:sldChg>
      <pc:sldChg chg="new del ord">
        <pc:chgData name="Alison Simonian" userId="8d93dabe-6012-4111-9b7d-ed4bc14b4c72" providerId="ADAL" clId="{73BA3D6A-B5C4-4D55-82AD-0B1EF84B7B76}" dt="2025-03-10T21:32:17.527" v="23" actId="47"/>
        <pc:sldMkLst>
          <pc:docMk/>
          <pc:sldMk cId="1311898965" sldId="279"/>
        </pc:sldMkLst>
      </pc:sldChg>
      <pc:sldChg chg="new del">
        <pc:chgData name="Alison Simonian" userId="8d93dabe-6012-4111-9b7d-ed4bc14b4c72" providerId="ADAL" clId="{73BA3D6A-B5C4-4D55-82AD-0B1EF84B7B76}" dt="2025-03-10T21:32:02.788" v="20" actId="47"/>
        <pc:sldMkLst>
          <pc:docMk/>
          <pc:sldMk cId="4082683458" sldId="280"/>
        </pc:sldMkLst>
      </pc:sldChg>
      <pc:sldChg chg="modSp add mod modClrScheme chgLayout">
        <pc:chgData name="Alison Simonian" userId="8d93dabe-6012-4111-9b7d-ed4bc14b4c72" providerId="ADAL" clId="{73BA3D6A-B5C4-4D55-82AD-0B1EF84B7B76}" dt="2025-03-10T22:08:24.428" v="799" actId="20577"/>
        <pc:sldMkLst>
          <pc:docMk/>
          <pc:sldMk cId="2294956685" sldId="281"/>
        </pc:sldMkLst>
        <pc:spChg chg="mod ord">
          <ac:chgData name="Alison Simonian" userId="8d93dabe-6012-4111-9b7d-ed4bc14b4c72" providerId="ADAL" clId="{73BA3D6A-B5C4-4D55-82AD-0B1EF84B7B76}" dt="2025-03-10T21:31:54.359" v="18" actId="1076"/>
          <ac:spMkLst>
            <pc:docMk/>
            <pc:sldMk cId="2294956685" sldId="281"/>
            <ac:spMk id="2" creationId="{FFAAF270-6B89-B49E-C7C9-A0B4DB4D9D7F}"/>
          </ac:spMkLst>
        </pc:spChg>
        <pc:spChg chg="mod ord">
          <ac:chgData name="Alison Simonian" userId="8d93dabe-6012-4111-9b7d-ed4bc14b4c72" providerId="ADAL" clId="{73BA3D6A-B5C4-4D55-82AD-0B1EF84B7B76}" dt="2025-03-10T22:08:24.428" v="799" actId="20577"/>
          <ac:spMkLst>
            <pc:docMk/>
            <pc:sldMk cId="2294956685" sldId="281"/>
            <ac:spMk id="3" creationId="{433203BF-2303-0BB8-447A-F1F3E5890EB0}"/>
          </ac:spMkLst>
        </pc:spChg>
      </pc:sldChg>
      <pc:sldChg chg="modSp new mod">
        <pc:chgData name="Alison Simonian" userId="8d93dabe-6012-4111-9b7d-ed4bc14b4c72" providerId="ADAL" clId="{73BA3D6A-B5C4-4D55-82AD-0B1EF84B7B76}" dt="2025-03-10T21:38:09.586" v="176" actId="20577"/>
        <pc:sldMkLst>
          <pc:docMk/>
          <pc:sldMk cId="2312070423" sldId="282"/>
        </pc:sldMkLst>
        <pc:spChg chg="mod">
          <ac:chgData name="Alison Simonian" userId="8d93dabe-6012-4111-9b7d-ed4bc14b4c72" providerId="ADAL" clId="{73BA3D6A-B5C4-4D55-82AD-0B1EF84B7B76}" dt="2025-03-10T21:35:24.266" v="122" actId="20577"/>
          <ac:spMkLst>
            <pc:docMk/>
            <pc:sldMk cId="2312070423" sldId="282"/>
            <ac:spMk id="2" creationId="{C31F8F8D-CE9C-0092-65FF-F5A55E0FEEBD}"/>
          </ac:spMkLst>
        </pc:spChg>
        <pc:spChg chg="mod">
          <ac:chgData name="Alison Simonian" userId="8d93dabe-6012-4111-9b7d-ed4bc14b4c72" providerId="ADAL" clId="{73BA3D6A-B5C4-4D55-82AD-0B1EF84B7B76}" dt="2025-03-10T21:38:09.586" v="176" actId="20577"/>
          <ac:spMkLst>
            <pc:docMk/>
            <pc:sldMk cId="2312070423" sldId="282"/>
            <ac:spMk id="3" creationId="{410FF600-FEC5-EEAE-A512-E2BA4DD50865}"/>
          </ac:spMkLst>
        </pc:spChg>
      </pc:sldChg>
      <pc:sldChg chg="addSp delSp modSp new mod ord">
        <pc:chgData name="Alison Simonian" userId="8d93dabe-6012-4111-9b7d-ed4bc14b4c72" providerId="ADAL" clId="{73BA3D6A-B5C4-4D55-82AD-0B1EF84B7B76}" dt="2025-03-10T22:05:54.296" v="755" actId="1035"/>
        <pc:sldMkLst>
          <pc:docMk/>
          <pc:sldMk cId="3489244037" sldId="283"/>
        </pc:sldMkLst>
        <pc:spChg chg="mod">
          <ac:chgData name="Alison Simonian" userId="8d93dabe-6012-4111-9b7d-ed4bc14b4c72" providerId="ADAL" clId="{73BA3D6A-B5C4-4D55-82AD-0B1EF84B7B76}" dt="2025-03-10T21:47:50.714" v="312" actId="20577"/>
          <ac:spMkLst>
            <pc:docMk/>
            <pc:sldMk cId="3489244037" sldId="283"/>
            <ac:spMk id="2" creationId="{3E4683B5-ECA8-9794-CB54-F5348AD0F134}"/>
          </ac:spMkLst>
        </pc:spChg>
        <pc:spChg chg="mod">
          <ac:chgData name="Alison Simonian" userId="8d93dabe-6012-4111-9b7d-ed4bc14b4c72" providerId="ADAL" clId="{73BA3D6A-B5C4-4D55-82AD-0B1EF84B7B76}" dt="2025-03-10T22:05:48.104" v="748" actId="255"/>
          <ac:spMkLst>
            <pc:docMk/>
            <pc:sldMk cId="3489244037" sldId="283"/>
            <ac:spMk id="3" creationId="{3E05C53F-A0CA-1C5D-BB37-BB196984A3C5}"/>
          </ac:spMkLst>
        </pc:spChg>
        <pc:picChg chg="add mod">
          <ac:chgData name="Alison Simonian" userId="8d93dabe-6012-4111-9b7d-ed4bc14b4c72" providerId="ADAL" clId="{73BA3D6A-B5C4-4D55-82AD-0B1EF84B7B76}" dt="2025-03-10T21:39:55.875" v="217" actId="931"/>
          <ac:picMkLst>
            <pc:docMk/>
            <pc:sldMk cId="3489244037" sldId="283"/>
            <ac:picMk id="6" creationId="{42E1CD48-1B58-F335-966C-8803CDCF3FFA}"/>
          </ac:picMkLst>
        </pc:picChg>
        <pc:picChg chg="add del mod modCrop">
          <ac:chgData name="Alison Simonian" userId="8d93dabe-6012-4111-9b7d-ed4bc14b4c72" providerId="ADAL" clId="{73BA3D6A-B5C4-4D55-82AD-0B1EF84B7B76}" dt="2025-03-10T21:41:36.613" v="227" actId="478"/>
          <ac:picMkLst>
            <pc:docMk/>
            <pc:sldMk cId="3489244037" sldId="283"/>
            <ac:picMk id="8" creationId="{2FD2D00B-24D7-5381-AC4D-6EA2D3E4B3F3}"/>
          </ac:picMkLst>
        </pc:picChg>
        <pc:picChg chg="add mod">
          <ac:chgData name="Alison Simonian" userId="8d93dabe-6012-4111-9b7d-ed4bc14b4c72" providerId="ADAL" clId="{73BA3D6A-B5C4-4D55-82AD-0B1EF84B7B76}" dt="2025-03-10T22:05:54.296" v="755" actId="1035"/>
          <ac:picMkLst>
            <pc:docMk/>
            <pc:sldMk cId="3489244037" sldId="283"/>
            <ac:picMk id="10" creationId="{4090A2B6-B6C4-9007-AFB7-CEAC5EA4E488}"/>
          </ac:picMkLst>
        </pc:picChg>
      </pc:sldChg>
      <pc:sldChg chg="modSp new mod">
        <pc:chgData name="Alison Simonian" userId="8d93dabe-6012-4111-9b7d-ed4bc14b4c72" providerId="ADAL" clId="{73BA3D6A-B5C4-4D55-82AD-0B1EF84B7B76}" dt="2025-03-10T21:46:10.571" v="292" actId="255"/>
        <pc:sldMkLst>
          <pc:docMk/>
          <pc:sldMk cId="3342144585" sldId="284"/>
        </pc:sldMkLst>
        <pc:spChg chg="mod">
          <ac:chgData name="Alison Simonian" userId="8d93dabe-6012-4111-9b7d-ed4bc14b4c72" providerId="ADAL" clId="{73BA3D6A-B5C4-4D55-82AD-0B1EF84B7B76}" dt="2025-03-10T21:43:10.014" v="255" actId="20577"/>
          <ac:spMkLst>
            <pc:docMk/>
            <pc:sldMk cId="3342144585" sldId="284"/>
            <ac:spMk id="2" creationId="{5FA049D3-3273-8B02-F4CE-4A63861BD042}"/>
          </ac:spMkLst>
        </pc:spChg>
        <pc:spChg chg="mod">
          <ac:chgData name="Alison Simonian" userId="8d93dabe-6012-4111-9b7d-ed4bc14b4c72" providerId="ADAL" clId="{73BA3D6A-B5C4-4D55-82AD-0B1EF84B7B76}" dt="2025-03-10T21:46:10.571" v="292" actId="255"/>
          <ac:spMkLst>
            <pc:docMk/>
            <pc:sldMk cId="3342144585" sldId="284"/>
            <ac:spMk id="3" creationId="{56B62419-8D57-2AA4-88EE-56BD1CD30C66}"/>
          </ac:spMkLst>
        </pc:spChg>
      </pc:sldChg>
      <pc:sldChg chg="modSp new mod">
        <pc:chgData name="Alison Simonian" userId="8d93dabe-6012-4111-9b7d-ed4bc14b4c72" providerId="ADAL" clId="{73BA3D6A-B5C4-4D55-82AD-0B1EF84B7B76}" dt="2025-03-10T21:54:46.342" v="512" actId="255"/>
        <pc:sldMkLst>
          <pc:docMk/>
          <pc:sldMk cId="3728949164" sldId="285"/>
        </pc:sldMkLst>
        <pc:spChg chg="mod">
          <ac:chgData name="Alison Simonian" userId="8d93dabe-6012-4111-9b7d-ed4bc14b4c72" providerId="ADAL" clId="{73BA3D6A-B5C4-4D55-82AD-0B1EF84B7B76}" dt="2025-03-10T21:54:32.071" v="501" actId="20577"/>
          <ac:spMkLst>
            <pc:docMk/>
            <pc:sldMk cId="3728949164" sldId="285"/>
            <ac:spMk id="2" creationId="{6C20CE4D-B340-042E-5435-563F33F6BBC3}"/>
          </ac:spMkLst>
        </pc:spChg>
        <pc:spChg chg="mod">
          <ac:chgData name="Alison Simonian" userId="8d93dabe-6012-4111-9b7d-ed4bc14b4c72" providerId="ADAL" clId="{73BA3D6A-B5C4-4D55-82AD-0B1EF84B7B76}" dt="2025-03-10T21:54:46.342" v="512" actId="255"/>
          <ac:spMkLst>
            <pc:docMk/>
            <pc:sldMk cId="3728949164" sldId="285"/>
            <ac:spMk id="3" creationId="{A5358ADE-B037-D2CF-9549-32E68CDCC194}"/>
          </ac:spMkLst>
        </pc:spChg>
      </pc:sldChg>
      <pc:sldChg chg="new del">
        <pc:chgData name="Alison Simonian" userId="8d93dabe-6012-4111-9b7d-ed4bc14b4c72" providerId="ADAL" clId="{73BA3D6A-B5C4-4D55-82AD-0B1EF84B7B76}" dt="2025-03-10T21:43:05.695" v="253" actId="47"/>
        <pc:sldMkLst>
          <pc:docMk/>
          <pc:sldMk cId="1779312256" sldId="286"/>
        </pc:sldMkLst>
      </pc:sldChg>
      <pc:sldChg chg="add del">
        <pc:chgData name="Alison Simonian" userId="8d93dabe-6012-4111-9b7d-ed4bc14b4c72" providerId="ADAL" clId="{73BA3D6A-B5C4-4D55-82AD-0B1EF84B7B76}" dt="2025-03-10T21:48:19.528" v="343" actId="47"/>
        <pc:sldMkLst>
          <pc:docMk/>
          <pc:sldMk cId="3594486732" sldId="286"/>
        </pc:sldMkLst>
      </pc:sldChg>
      <pc:sldChg chg="modSp new mod">
        <pc:chgData name="Alison Simonian" userId="8d93dabe-6012-4111-9b7d-ed4bc14b4c72" providerId="ADAL" clId="{73BA3D6A-B5C4-4D55-82AD-0B1EF84B7B76}" dt="2025-03-10T21:59:03.194" v="598" actId="255"/>
        <pc:sldMkLst>
          <pc:docMk/>
          <pc:sldMk cId="4024134423" sldId="286"/>
        </pc:sldMkLst>
        <pc:spChg chg="mod">
          <ac:chgData name="Alison Simonian" userId="8d93dabe-6012-4111-9b7d-ed4bc14b4c72" providerId="ADAL" clId="{73BA3D6A-B5C4-4D55-82AD-0B1EF84B7B76}" dt="2025-03-10T21:51:26.662" v="444"/>
          <ac:spMkLst>
            <pc:docMk/>
            <pc:sldMk cId="4024134423" sldId="286"/>
            <ac:spMk id="2" creationId="{AE88D348-6BB9-9A0A-C641-A213FC21F4B9}"/>
          </ac:spMkLst>
        </pc:spChg>
        <pc:spChg chg="mod">
          <ac:chgData name="Alison Simonian" userId="8d93dabe-6012-4111-9b7d-ed4bc14b4c72" providerId="ADAL" clId="{73BA3D6A-B5C4-4D55-82AD-0B1EF84B7B76}" dt="2025-03-10T21:59:03.194" v="598" actId="255"/>
          <ac:spMkLst>
            <pc:docMk/>
            <pc:sldMk cId="4024134423" sldId="286"/>
            <ac:spMk id="3" creationId="{312B44C8-EDE7-8E68-DEAF-25020A36F9D1}"/>
          </ac:spMkLst>
        </pc:spChg>
      </pc:sldChg>
      <pc:sldChg chg="modSp new mod ord">
        <pc:chgData name="Alison Simonian" userId="8d93dabe-6012-4111-9b7d-ed4bc14b4c72" providerId="ADAL" clId="{73BA3D6A-B5C4-4D55-82AD-0B1EF84B7B76}" dt="2025-03-10T21:57:31.951" v="563" actId="27636"/>
        <pc:sldMkLst>
          <pc:docMk/>
          <pc:sldMk cId="273089158" sldId="287"/>
        </pc:sldMkLst>
        <pc:spChg chg="mod">
          <ac:chgData name="Alison Simonian" userId="8d93dabe-6012-4111-9b7d-ed4bc14b4c72" providerId="ADAL" clId="{73BA3D6A-B5C4-4D55-82AD-0B1EF84B7B76}" dt="2025-03-10T21:56:58.581" v="551" actId="20577"/>
          <ac:spMkLst>
            <pc:docMk/>
            <pc:sldMk cId="273089158" sldId="287"/>
            <ac:spMk id="2" creationId="{5C930C00-8576-5032-5E0D-7E6D5A728AA0}"/>
          </ac:spMkLst>
        </pc:spChg>
        <pc:spChg chg="mod">
          <ac:chgData name="Alison Simonian" userId="8d93dabe-6012-4111-9b7d-ed4bc14b4c72" providerId="ADAL" clId="{73BA3D6A-B5C4-4D55-82AD-0B1EF84B7B76}" dt="2025-03-10T21:57:31.951" v="563" actId="27636"/>
          <ac:spMkLst>
            <pc:docMk/>
            <pc:sldMk cId="273089158" sldId="287"/>
            <ac:spMk id="3" creationId="{36CC4303-2117-867C-B8B5-A952FFAC5DB9}"/>
          </ac:spMkLst>
        </pc:spChg>
      </pc:sldChg>
      <pc:sldChg chg="modSp new mod">
        <pc:chgData name="Alison Simonian" userId="8d93dabe-6012-4111-9b7d-ed4bc14b4c72" providerId="ADAL" clId="{73BA3D6A-B5C4-4D55-82AD-0B1EF84B7B76}" dt="2025-03-10T22:00:39.530" v="630" actId="2710"/>
        <pc:sldMkLst>
          <pc:docMk/>
          <pc:sldMk cId="1062961977" sldId="288"/>
        </pc:sldMkLst>
        <pc:spChg chg="mod">
          <ac:chgData name="Alison Simonian" userId="8d93dabe-6012-4111-9b7d-ed4bc14b4c72" providerId="ADAL" clId="{73BA3D6A-B5C4-4D55-82AD-0B1EF84B7B76}" dt="2025-03-10T21:59:28.500" v="599"/>
          <ac:spMkLst>
            <pc:docMk/>
            <pc:sldMk cId="1062961977" sldId="288"/>
            <ac:spMk id="2" creationId="{86485AAF-3758-461C-5DD1-FF9B3E0F05B2}"/>
          </ac:spMkLst>
        </pc:spChg>
        <pc:spChg chg="mod">
          <ac:chgData name="Alison Simonian" userId="8d93dabe-6012-4111-9b7d-ed4bc14b4c72" providerId="ADAL" clId="{73BA3D6A-B5C4-4D55-82AD-0B1EF84B7B76}" dt="2025-03-10T22:00:39.530" v="630" actId="2710"/>
          <ac:spMkLst>
            <pc:docMk/>
            <pc:sldMk cId="1062961977" sldId="288"/>
            <ac:spMk id="3" creationId="{24F61603-4B01-7292-ED4E-144AB42C9B18}"/>
          </ac:spMkLst>
        </pc:spChg>
      </pc:sldChg>
      <pc:sldChg chg="modSp new mod">
        <pc:chgData name="Alison Simonian" userId="8d93dabe-6012-4111-9b7d-ed4bc14b4c72" providerId="ADAL" clId="{73BA3D6A-B5C4-4D55-82AD-0B1EF84B7B76}" dt="2025-03-10T22:02:39.730" v="706" actId="27636"/>
        <pc:sldMkLst>
          <pc:docMk/>
          <pc:sldMk cId="537924444" sldId="289"/>
        </pc:sldMkLst>
        <pc:spChg chg="mod">
          <ac:chgData name="Alison Simonian" userId="8d93dabe-6012-4111-9b7d-ed4bc14b4c72" providerId="ADAL" clId="{73BA3D6A-B5C4-4D55-82AD-0B1EF84B7B76}" dt="2025-03-10T22:01:42.303" v="672"/>
          <ac:spMkLst>
            <pc:docMk/>
            <pc:sldMk cId="537924444" sldId="289"/>
            <ac:spMk id="2" creationId="{8DD54E79-B3D8-F3FB-00FD-E61F61FDF4BE}"/>
          </ac:spMkLst>
        </pc:spChg>
        <pc:spChg chg="mod">
          <ac:chgData name="Alison Simonian" userId="8d93dabe-6012-4111-9b7d-ed4bc14b4c72" providerId="ADAL" clId="{73BA3D6A-B5C4-4D55-82AD-0B1EF84B7B76}" dt="2025-03-10T22:02:39.730" v="706" actId="27636"/>
          <ac:spMkLst>
            <pc:docMk/>
            <pc:sldMk cId="537924444" sldId="289"/>
            <ac:spMk id="3" creationId="{270776D3-FDE3-2345-F514-A5E113CDB77B}"/>
          </ac:spMkLst>
        </pc:spChg>
      </pc:sldChg>
      <pc:sldChg chg="modSp new mod">
        <pc:chgData name="Alison Simonian" userId="8d93dabe-6012-4111-9b7d-ed4bc14b4c72" providerId="ADAL" clId="{73BA3D6A-B5C4-4D55-82AD-0B1EF84B7B76}" dt="2025-03-10T22:05:08.994" v="741" actId="255"/>
        <pc:sldMkLst>
          <pc:docMk/>
          <pc:sldMk cId="3567778009" sldId="290"/>
        </pc:sldMkLst>
        <pc:spChg chg="mod">
          <ac:chgData name="Alison Simonian" userId="8d93dabe-6012-4111-9b7d-ed4bc14b4c72" providerId="ADAL" clId="{73BA3D6A-B5C4-4D55-82AD-0B1EF84B7B76}" dt="2025-03-10T22:03:57.789" v="712" actId="27636"/>
          <ac:spMkLst>
            <pc:docMk/>
            <pc:sldMk cId="3567778009" sldId="290"/>
            <ac:spMk id="2" creationId="{2CA97AA3-D60E-16F1-B057-C0C37C16CA70}"/>
          </ac:spMkLst>
        </pc:spChg>
        <pc:spChg chg="mod">
          <ac:chgData name="Alison Simonian" userId="8d93dabe-6012-4111-9b7d-ed4bc14b4c72" providerId="ADAL" clId="{73BA3D6A-B5C4-4D55-82AD-0B1EF84B7B76}" dt="2025-03-10T22:05:08.994" v="741" actId="255"/>
          <ac:spMkLst>
            <pc:docMk/>
            <pc:sldMk cId="3567778009" sldId="290"/>
            <ac:spMk id="3" creationId="{7E9FFE13-9F08-CAD1-56B7-3BE3F8F79545}"/>
          </ac:spMkLst>
        </pc:spChg>
      </pc:sldChg>
      <pc:sldChg chg="del">
        <pc:chgData name="Alison Simonian" userId="8d93dabe-6012-4111-9b7d-ed4bc14b4c72" providerId="ADAL" clId="{73BA3D6A-B5C4-4D55-82AD-0B1EF84B7B76}" dt="2025-03-10T21:31:09.971" v="10" actId="47"/>
        <pc:sldMkLst>
          <pc:docMk/>
          <pc:sldMk cId="562201692" sldId="943"/>
        </pc:sldMkLst>
      </pc:sldChg>
      <pc:sldChg chg="del">
        <pc:chgData name="Alison Simonian" userId="8d93dabe-6012-4111-9b7d-ed4bc14b4c72" providerId="ADAL" clId="{73BA3D6A-B5C4-4D55-82AD-0B1EF84B7B76}" dt="2025-03-10T21:31:09.971" v="10" actId="47"/>
        <pc:sldMkLst>
          <pc:docMk/>
          <pc:sldMk cId="2739487723" sldId="944"/>
        </pc:sldMkLst>
      </pc:sldChg>
      <pc:sldChg chg="del">
        <pc:chgData name="Alison Simonian" userId="8d93dabe-6012-4111-9b7d-ed4bc14b4c72" providerId="ADAL" clId="{73BA3D6A-B5C4-4D55-82AD-0B1EF84B7B76}" dt="2025-03-10T21:31:09.971" v="10" actId="47"/>
        <pc:sldMkLst>
          <pc:docMk/>
          <pc:sldMk cId="4271115051" sldId="945"/>
        </pc:sldMkLst>
      </pc:sldChg>
      <pc:sldChg chg="del">
        <pc:chgData name="Alison Simonian" userId="8d93dabe-6012-4111-9b7d-ed4bc14b4c72" providerId="ADAL" clId="{73BA3D6A-B5C4-4D55-82AD-0B1EF84B7B76}" dt="2025-03-10T21:31:09.971" v="10" actId="47"/>
        <pc:sldMkLst>
          <pc:docMk/>
          <pc:sldMk cId="1048267646" sldId="968"/>
        </pc:sldMkLst>
      </pc:sldChg>
      <pc:sldChg chg="del">
        <pc:chgData name="Alison Simonian" userId="8d93dabe-6012-4111-9b7d-ed4bc14b4c72" providerId="ADAL" clId="{73BA3D6A-B5C4-4D55-82AD-0B1EF84B7B76}" dt="2025-03-10T21:31:09.971" v="10" actId="47"/>
        <pc:sldMkLst>
          <pc:docMk/>
          <pc:sldMk cId="3239876049" sldId="969"/>
        </pc:sldMkLst>
      </pc:sldChg>
      <pc:sldChg chg="del">
        <pc:chgData name="Alison Simonian" userId="8d93dabe-6012-4111-9b7d-ed4bc14b4c72" providerId="ADAL" clId="{73BA3D6A-B5C4-4D55-82AD-0B1EF84B7B76}" dt="2025-03-10T21:31:09.971" v="10" actId="47"/>
        <pc:sldMkLst>
          <pc:docMk/>
          <pc:sldMk cId="3477814664" sldId="838842659"/>
        </pc:sldMkLst>
      </pc:sldChg>
      <pc:sldChg chg="del">
        <pc:chgData name="Alison Simonian" userId="8d93dabe-6012-4111-9b7d-ed4bc14b4c72" providerId="ADAL" clId="{73BA3D6A-B5C4-4D55-82AD-0B1EF84B7B76}" dt="2025-03-10T21:31:09.971" v="10" actId="47"/>
        <pc:sldMkLst>
          <pc:docMk/>
          <pc:sldMk cId="920969714" sldId="838842859"/>
        </pc:sldMkLst>
      </pc:sldChg>
      <pc:sldChg chg="del">
        <pc:chgData name="Alison Simonian" userId="8d93dabe-6012-4111-9b7d-ed4bc14b4c72" providerId="ADAL" clId="{73BA3D6A-B5C4-4D55-82AD-0B1EF84B7B76}" dt="2025-03-10T21:31:09.971" v="10" actId="47"/>
        <pc:sldMkLst>
          <pc:docMk/>
          <pc:sldMk cId="3784678565" sldId="838842861"/>
        </pc:sldMkLst>
      </pc:sldChg>
      <pc:sldChg chg="del">
        <pc:chgData name="Alison Simonian" userId="8d93dabe-6012-4111-9b7d-ed4bc14b4c72" providerId="ADAL" clId="{73BA3D6A-B5C4-4D55-82AD-0B1EF84B7B76}" dt="2025-03-10T21:31:09.971" v="10" actId="47"/>
        <pc:sldMkLst>
          <pc:docMk/>
          <pc:sldMk cId="110718109" sldId="838842862"/>
        </pc:sldMkLst>
      </pc:sldChg>
      <pc:sldChg chg="del">
        <pc:chgData name="Alison Simonian" userId="8d93dabe-6012-4111-9b7d-ed4bc14b4c72" providerId="ADAL" clId="{73BA3D6A-B5C4-4D55-82AD-0B1EF84B7B76}" dt="2025-03-10T21:31:09.971" v="10" actId="47"/>
        <pc:sldMkLst>
          <pc:docMk/>
          <pc:sldMk cId="434308460" sldId="838842863"/>
        </pc:sldMkLst>
      </pc:sldChg>
      <pc:sldChg chg="del">
        <pc:chgData name="Alison Simonian" userId="8d93dabe-6012-4111-9b7d-ed4bc14b4c72" providerId="ADAL" clId="{73BA3D6A-B5C4-4D55-82AD-0B1EF84B7B76}" dt="2025-03-10T21:31:09.971" v="10" actId="47"/>
        <pc:sldMkLst>
          <pc:docMk/>
          <pc:sldMk cId="2189356007" sldId="838842864"/>
        </pc:sldMkLst>
      </pc:sldChg>
      <pc:sldChg chg="del">
        <pc:chgData name="Alison Simonian" userId="8d93dabe-6012-4111-9b7d-ed4bc14b4c72" providerId="ADAL" clId="{73BA3D6A-B5C4-4D55-82AD-0B1EF84B7B76}" dt="2025-03-10T21:31:09.971" v="10" actId="47"/>
        <pc:sldMkLst>
          <pc:docMk/>
          <pc:sldMk cId="1937468965" sldId="838842865"/>
        </pc:sldMkLst>
      </pc:sldChg>
      <pc:sldChg chg="del">
        <pc:chgData name="Alison Simonian" userId="8d93dabe-6012-4111-9b7d-ed4bc14b4c72" providerId="ADAL" clId="{73BA3D6A-B5C4-4D55-82AD-0B1EF84B7B76}" dt="2025-03-10T21:31:09.971" v="10" actId="47"/>
        <pc:sldMkLst>
          <pc:docMk/>
          <pc:sldMk cId="1969586336" sldId="838842866"/>
        </pc:sldMkLst>
      </pc:sldChg>
      <pc:sldChg chg="del">
        <pc:chgData name="Alison Simonian" userId="8d93dabe-6012-4111-9b7d-ed4bc14b4c72" providerId="ADAL" clId="{73BA3D6A-B5C4-4D55-82AD-0B1EF84B7B76}" dt="2025-03-10T21:31:09.971" v="10" actId="47"/>
        <pc:sldMkLst>
          <pc:docMk/>
          <pc:sldMk cId="1979683438" sldId="838842867"/>
        </pc:sldMkLst>
      </pc:sldChg>
      <pc:sldChg chg="del">
        <pc:chgData name="Alison Simonian" userId="8d93dabe-6012-4111-9b7d-ed4bc14b4c72" providerId="ADAL" clId="{73BA3D6A-B5C4-4D55-82AD-0B1EF84B7B76}" dt="2025-03-10T21:31:09.971" v="10" actId="47"/>
        <pc:sldMkLst>
          <pc:docMk/>
          <pc:sldMk cId="3045626772" sldId="838842868"/>
        </pc:sldMkLst>
      </pc:sldChg>
      <pc:sldChg chg="del">
        <pc:chgData name="Alison Simonian" userId="8d93dabe-6012-4111-9b7d-ed4bc14b4c72" providerId="ADAL" clId="{73BA3D6A-B5C4-4D55-82AD-0B1EF84B7B76}" dt="2025-03-10T21:31:09.971" v="10" actId="47"/>
        <pc:sldMkLst>
          <pc:docMk/>
          <pc:sldMk cId="2506938988" sldId="838842869"/>
        </pc:sldMkLst>
      </pc:sldChg>
      <pc:sldChg chg="del">
        <pc:chgData name="Alison Simonian" userId="8d93dabe-6012-4111-9b7d-ed4bc14b4c72" providerId="ADAL" clId="{73BA3D6A-B5C4-4D55-82AD-0B1EF84B7B76}" dt="2025-03-10T21:31:09.971" v="10" actId="47"/>
        <pc:sldMkLst>
          <pc:docMk/>
          <pc:sldMk cId="433652129" sldId="838842870"/>
        </pc:sldMkLst>
      </pc:sldChg>
      <pc:sldChg chg="del">
        <pc:chgData name="Alison Simonian" userId="8d93dabe-6012-4111-9b7d-ed4bc14b4c72" providerId="ADAL" clId="{73BA3D6A-B5C4-4D55-82AD-0B1EF84B7B76}" dt="2025-03-10T21:31:09.971" v="10" actId="47"/>
        <pc:sldMkLst>
          <pc:docMk/>
          <pc:sldMk cId="230663501" sldId="838842871"/>
        </pc:sldMkLst>
      </pc:sldChg>
      <pc:sldChg chg="del">
        <pc:chgData name="Alison Simonian" userId="8d93dabe-6012-4111-9b7d-ed4bc14b4c72" providerId="ADAL" clId="{73BA3D6A-B5C4-4D55-82AD-0B1EF84B7B76}" dt="2025-03-10T21:31:09.971" v="10" actId="47"/>
        <pc:sldMkLst>
          <pc:docMk/>
          <pc:sldMk cId="2927107770" sldId="838842872"/>
        </pc:sldMkLst>
      </pc:sldChg>
      <pc:sldChg chg="del">
        <pc:chgData name="Alison Simonian" userId="8d93dabe-6012-4111-9b7d-ed4bc14b4c72" providerId="ADAL" clId="{73BA3D6A-B5C4-4D55-82AD-0B1EF84B7B76}" dt="2025-03-10T21:31:09.971" v="10" actId="47"/>
        <pc:sldMkLst>
          <pc:docMk/>
          <pc:sldMk cId="2044788329" sldId="838842873"/>
        </pc:sldMkLst>
      </pc:sldChg>
      <pc:sldChg chg="del">
        <pc:chgData name="Alison Simonian" userId="8d93dabe-6012-4111-9b7d-ed4bc14b4c72" providerId="ADAL" clId="{73BA3D6A-B5C4-4D55-82AD-0B1EF84B7B76}" dt="2025-03-10T21:31:09.971" v="10" actId="47"/>
        <pc:sldMkLst>
          <pc:docMk/>
          <pc:sldMk cId="2222766236" sldId="838842874"/>
        </pc:sldMkLst>
      </pc:sldChg>
      <pc:sldChg chg="del">
        <pc:chgData name="Alison Simonian" userId="8d93dabe-6012-4111-9b7d-ed4bc14b4c72" providerId="ADAL" clId="{73BA3D6A-B5C4-4D55-82AD-0B1EF84B7B76}" dt="2025-03-10T21:31:09.971" v="10" actId="47"/>
        <pc:sldMkLst>
          <pc:docMk/>
          <pc:sldMk cId="1769951438" sldId="838842875"/>
        </pc:sldMkLst>
      </pc:sldChg>
      <pc:sldChg chg="del">
        <pc:chgData name="Alison Simonian" userId="8d93dabe-6012-4111-9b7d-ed4bc14b4c72" providerId="ADAL" clId="{73BA3D6A-B5C4-4D55-82AD-0B1EF84B7B76}" dt="2025-03-10T21:31:09.971" v="10" actId="47"/>
        <pc:sldMkLst>
          <pc:docMk/>
          <pc:sldMk cId="3449422287" sldId="838842876"/>
        </pc:sldMkLst>
      </pc:sldChg>
      <pc:sldChg chg="del">
        <pc:chgData name="Alison Simonian" userId="8d93dabe-6012-4111-9b7d-ed4bc14b4c72" providerId="ADAL" clId="{73BA3D6A-B5C4-4D55-82AD-0B1EF84B7B76}" dt="2025-03-10T21:31:09.971" v="10" actId="47"/>
        <pc:sldMkLst>
          <pc:docMk/>
          <pc:sldMk cId="3712872586" sldId="838842877"/>
        </pc:sldMkLst>
      </pc:sldChg>
      <pc:sldChg chg="del">
        <pc:chgData name="Alison Simonian" userId="8d93dabe-6012-4111-9b7d-ed4bc14b4c72" providerId="ADAL" clId="{73BA3D6A-B5C4-4D55-82AD-0B1EF84B7B76}" dt="2025-03-10T21:31:09.971" v="10" actId="47"/>
        <pc:sldMkLst>
          <pc:docMk/>
          <pc:sldMk cId="2099447873" sldId="838842878"/>
        </pc:sldMkLst>
      </pc:sldChg>
      <pc:sldChg chg="del">
        <pc:chgData name="Alison Simonian" userId="8d93dabe-6012-4111-9b7d-ed4bc14b4c72" providerId="ADAL" clId="{73BA3D6A-B5C4-4D55-82AD-0B1EF84B7B76}" dt="2025-03-10T21:31:09.971" v="10" actId="47"/>
        <pc:sldMkLst>
          <pc:docMk/>
          <pc:sldMk cId="3097422056" sldId="838842879"/>
        </pc:sldMkLst>
      </pc:sldChg>
      <pc:sldChg chg="del">
        <pc:chgData name="Alison Simonian" userId="8d93dabe-6012-4111-9b7d-ed4bc14b4c72" providerId="ADAL" clId="{73BA3D6A-B5C4-4D55-82AD-0B1EF84B7B76}" dt="2025-03-10T21:31:09.971" v="10" actId="47"/>
        <pc:sldMkLst>
          <pc:docMk/>
          <pc:sldMk cId="3921912024" sldId="838842880"/>
        </pc:sldMkLst>
      </pc:sldChg>
      <pc:sldChg chg="del">
        <pc:chgData name="Alison Simonian" userId="8d93dabe-6012-4111-9b7d-ed4bc14b4c72" providerId="ADAL" clId="{73BA3D6A-B5C4-4D55-82AD-0B1EF84B7B76}" dt="2025-03-10T21:31:09.971" v="10" actId="47"/>
        <pc:sldMkLst>
          <pc:docMk/>
          <pc:sldMk cId="2699243105" sldId="838842881"/>
        </pc:sldMkLst>
      </pc:sldChg>
      <pc:sldChg chg="del">
        <pc:chgData name="Alison Simonian" userId="8d93dabe-6012-4111-9b7d-ed4bc14b4c72" providerId="ADAL" clId="{73BA3D6A-B5C4-4D55-82AD-0B1EF84B7B76}" dt="2025-03-10T21:31:09.971" v="10" actId="47"/>
        <pc:sldMkLst>
          <pc:docMk/>
          <pc:sldMk cId="4280883519" sldId="838842882"/>
        </pc:sldMkLst>
      </pc:sldChg>
      <pc:sldChg chg="del">
        <pc:chgData name="Alison Simonian" userId="8d93dabe-6012-4111-9b7d-ed4bc14b4c72" providerId="ADAL" clId="{73BA3D6A-B5C4-4D55-82AD-0B1EF84B7B76}" dt="2025-03-10T21:31:09.971" v="10" actId="47"/>
        <pc:sldMkLst>
          <pc:docMk/>
          <pc:sldMk cId="2411822937" sldId="838842883"/>
        </pc:sldMkLst>
      </pc:sldChg>
      <pc:sldChg chg="del">
        <pc:chgData name="Alison Simonian" userId="8d93dabe-6012-4111-9b7d-ed4bc14b4c72" providerId="ADAL" clId="{73BA3D6A-B5C4-4D55-82AD-0B1EF84B7B76}" dt="2025-03-10T21:31:09.971" v="10" actId="47"/>
        <pc:sldMkLst>
          <pc:docMk/>
          <pc:sldMk cId="1927077927" sldId="838842884"/>
        </pc:sldMkLst>
      </pc:sldChg>
      <pc:sldChg chg="del">
        <pc:chgData name="Alison Simonian" userId="8d93dabe-6012-4111-9b7d-ed4bc14b4c72" providerId="ADAL" clId="{73BA3D6A-B5C4-4D55-82AD-0B1EF84B7B76}" dt="2025-03-10T21:31:09.971" v="10" actId="47"/>
        <pc:sldMkLst>
          <pc:docMk/>
          <pc:sldMk cId="348381157" sldId="838842885"/>
        </pc:sldMkLst>
      </pc:sldChg>
      <pc:sldChg chg="del">
        <pc:chgData name="Alison Simonian" userId="8d93dabe-6012-4111-9b7d-ed4bc14b4c72" providerId="ADAL" clId="{73BA3D6A-B5C4-4D55-82AD-0B1EF84B7B76}" dt="2025-03-10T21:31:09.971" v="10" actId="47"/>
        <pc:sldMkLst>
          <pc:docMk/>
          <pc:sldMk cId="94961817" sldId="838842886"/>
        </pc:sldMkLst>
      </pc:sldChg>
      <pc:sldChg chg="del">
        <pc:chgData name="Alison Simonian" userId="8d93dabe-6012-4111-9b7d-ed4bc14b4c72" providerId="ADAL" clId="{73BA3D6A-B5C4-4D55-82AD-0B1EF84B7B76}" dt="2025-03-10T21:31:09.971" v="10" actId="47"/>
        <pc:sldMkLst>
          <pc:docMk/>
          <pc:sldMk cId="945152986" sldId="838842887"/>
        </pc:sldMkLst>
      </pc:sldChg>
      <pc:sldChg chg="del">
        <pc:chgData name="Alison Simonian" userId="8d93dabe-6012-4111-9b7d-ed4bc14b4c72" providerId="ADAL" clId="{73BA3D6A-B5C4-4D55-82AD-0B1EF84B7B76}" dt="2025-03-10T21:31:09.971" v="10" actId="47"/>
        <pc:sldMkLst>
          <pc:docMk/>
          <pc:sldMk cId="2428676264" sldId="838842888"/>
        </pc:sldMkLst>
      </pc:sldChg>
      <pc:sldChg chg="del">
        <pc:chgData name="Alison Simonian" userId="8d93dabe-6012-4111-9b7d-ed4bc14b4c72" providerId="ADAL" clId="{73BA3D6A-B5C4-4D55-82AD-0B1EF84B7B76}" dt="2025-03-10T21:31:09.971" v="10" actId="47"/>
        <pc:sldMkLst>
          <pc:docMk/>
          <pc:sldMk cId="986762844" sldId="838842889"/>
        </pc:sldMkLst>
      </pc:sldChg>
      <pc:sldChg chg="del">
        <pc:chgData name="Alison Simonian" userId="8d93dabe-6012-4111-9b7d-ed4bc14b4c72" providerId="ADAL" clId="{73BA3D6A-B5C4-4D55-82AD-0B1EF84B7B76}" dt="2025-03-10T21:31:09.971" v="10" actId="47"/>
        <pc:sldMkLst>
          <pc:docMk/>
          <pc:sldMk cId="3923157190" sldId="838842890"/>
        </pc:sldMkLst>
      </pc:sldChg>
      <pc:sldChg chg="del">
        <pc:chgData name="Alison Simonian" userId="8d93dabe-6012-4111-9b7d-ed4bc14b4c72" providerId="ADAL" clId="{73BA3D6A-B5C4-4D55-82AD-0B1EF84B7B76}" dt="2025-03-10T21:31:09.971" v="10" actId="47"/>
        <pc:sldMkLst>
          <pc:docMk/>
          <pc:sldMk cId="2078000117" sldId="838842891"/>
        </pc:sldMkLst>
      </pc:sldChg>
      <pc:sldChg chg="del">
        <pc:chgData name="Alison Simonian" userId="8d93dabe-6012-4111-9b7d-ed4bc14b4c72" providerId="ADAL" clId="{73BA3D6A-B5C4-4D55-82AD-0B1EF84B7B76}" dt="2025-03-10T21:31:09.971" v="10" actId="47"/>
        <pc:sldMkLst>
          <pc:docMk/>
          <pc:sldMk cId="1899878693" sldId="838842892"/>
        </pc:sldMkLst>
      </pc:sldChg>
      <pc:sldChg chg="del">
        <pc:chgData name="Alison Simonian" userId="8d93dabe-6012-4111-9b7d-ed4bc14b4c72" providerId="ADAL" clId="{73BA3D6A-B5C4-4D55-82AD-0B1EF84B7B76}" dt="2025-03-10T21:31:09.971" v="10" actId="47"/>
        <pc:sldMkLst>
          <pc:docMk/>
          <pc:sldMk cId="4049008521" sldId="838842893"/>
        </pc:sldMkLst>
      </pc:sldChg>
      <pc:sldChg chg="del">
        <pc:chgData name="Alison Simonian" userId="8d93dabe-6012-4111-9b7d-ed4bc14b4c72" providerId="ADAL" clId="{73BA3D6A-B5C4-4D55-82AD-0B1EF84B7B76}" dt="2025-03-10T21:31:09.971" v="10" actId="47"/>
        <pc:sldMkLst>
          <pc:docMk/>
          <pc:sldMk cId="1765581208" sldId="838842894"/>
        </pc:sldMkLst>
      </pc:sldChg>
      <pc:sldChg chg="del">
        <pc:chgData name="Alison Simonian" userId="8d93dabe-6012-4111-9b7d-ed4bc14b4c72" providerId="ADAL" clId="{73BA3D6A-B5C4-4D55-82AD-0B1EF84B7B76}" dt="2025-03-10T21:31:09.971" v="10" actId="47"/>
        <pc:sldMkLst>
          <pc:docMk/>
          <pc:sldMk cId="661180030" sldId="838842895"/>
        </pc:sldMkLst>
      </pc:sldChg>
      <pc:sldChg chg="del">
        <pc:chgData name="Alison Simonian" userId="8d93dabe-6012-4111-9b7d-ed4bc14b4c72" providerId="ADAL" clId="{73BA3D6A-B5C4-4D55-82AD-0B1EF84B7B76}" dt="2025-03-10T21:31:09.971" v="10" actId="47"/>
        <pc:sldMkLst>
          <pc:docMk/>
          <pc:sldMk cId="2446647977" sldId="838842896"/>
        </pc:sldMkLst>
      </pc:sldChg>
      <pc:sldChg chg="del">
        <pc:chgData name="Alison Simonian" userId="8d93dabe-6012-4111-9b7d-ed4bc14b4c72" providerId="ADAL" clId="{73BA3D6A-B5C4-4D55-82AD-0B1EF84B7B76}" dt="2025-03-10T21:31:09.971" v="10" actId="47"/>
        <pc:sldMkLst>
          <pc:docMk/>
          <pc:sldMk cId="1446545838" sldId="838842897"/>
        </pc:sldMkLst>
      </pc:sldChg>
      <pc:sldChg chg="del">
        <pc:chgData name="Alison Simonian" userId="8d93dabe-6012-4111-9b7d-ed4bc14b4c72" providerId="ADAL" clId="{73BA3D6A-B5C4-4D55-82AD-0B1EF84B7B76}" dt="2025-03-10T21:31:09.971" v="10" actId="47"/>
        <pc:sldMkLst>
          <pc:docMk/>
          <pc:sldMk cId="2869469653" sldId="838842898"/>
        </pc:sldMkLst>
      </pc:sldChg>
      <pc:sldChg chg="del">
        <pc:chgData name="Alison Simonian" userId="8d93dabe-6012-4111-9b7d-ed4bc14b4c72" providerId="ADAL" clId="{73BA3D6A-B5C4-4D55-82AD-0B1EF84B7B76}" dt="2025-03-10T21:31:09.971" v="10" actId="47"/>
        <pc:sldMkLst>
          <pc:docMk/>
          <pc:sldMk cId="2828790667" sldId="838842899"/>
        </pc:sldMkLst>
      </pc:sldChg>
      <pc:sldChg chg="del">
        <pc:chgData name="Alison Simonian" userId="8d93dabe-6012-4111-9b7d-ed4bc14b4c72" providerId="ADAL" clId="{73BA3D6A-B5C4-4D55-82AD-0B1EF84B7B76}" dt="2025-03-10T21:31:09.971" v="10" actId="47"/>
        <pc:sldMkLst>
          <pc:docMk/>
          <pc:sldMk cId="294187024" sldId="838842900"/>
        </pc:sldMkLst>
      </pc:sldChg>
      <pc:sldChg chg="del">
        <pc:chgData name="Alison Simonian" userId="8d93dabe-6012-4111-9b7d-ed4bc14b4c72" providerId="ADAL" clId="{73BA3D6A-B5C4-4D55-82AD-0B1EF84B7B76}" dt="2025-03-10T21:31:09.971" v="10" actId="47"/>
        <pc:sldMkLst>
          <pc:docMk/>
          <pc:sldMk cId="1351015113" sldId="838842901"/>
        </pc:sldMkLst>
      </pc:sldChg>
      <pc:sldChg chg="del">
        <pc:chgData name="Alison Simonian" userId="8d93dabe-6012-4111-9b7d-ed4bc14b4c72" providerId="ADAL" clId="{73BA3D6A-B5C4-4D55-82AD-0B1EF84B7B76}" dt="2025-03-10T21:31:09.971" v="10" actId="47"/>
        <pc:sldMkLst>
          <pc:docMk/>
          <pc:sldMk cId="1427534410" sldId="838842902"/>
        </pc:sldMkLst>
      </pc:sldChg>
      <pc:sldChg chg="del">
        <pc:chgData name="Alison Simonian" userId="8d93dabe-6012-4111-9b7d-ed4bc14b4c72" providerId="ADAL" clId="{73BA3D6A-B5C4-4D55-82AD-0B1EF84B7B76}" dt="2025-03-10T21:31:09.971" v="10" actId="47"/>
        <pc:sldMkLst>
          <pc:docMk/>
          <pc:sldMk cId="3006967613" sldId="838842903"/>
        </pc:sldMkLst>
      </pc:sldChg>
      <pc:sldChg chg="del">
        <pc:chgData name="Alison Simonian" userId="8d93dabe-6012-4111-9b7d-ed4bc14b4c72" providerId="ADAL" clId="{73BA3D6A-B5C4-4D55-82AD-0B1EF84B7B76}" dt="2025-03-10T21:31:09.971" v="10" actId="47"/>
        <pc:sldMkLst>
          <pc:docMk/>
          <pc:sldMk cId="3514560983" sldId="838842904"/>
        </pc:sldMkLst>
      </pc:sldChg>
      <pc:sldChg chg="del">
        <pc:chgData name="Alison Simonian" userId="8d93dabe-6012-4111-9b7d-ed4bc14b4c72" providerId="ADAL" clId="{73BA3D6A-B5C4-4D55-82AD-0B1EF84B7B76}" dt="2025-03-10T21:31:09.971" v="10" actId="47"/>
        <pc:sldMkLst>
          <pc:docMk/>
          <pc:sldMk cId="293058522" sldId="838842905"/>
        </pc:sldMkLst>
      </pc:sldChg>
      <pc:sldChg chg="del">
        <pc:chgData name="Alison Simonian" userId="8d93dabe-6012-4111-9b7d-ed4bc14b4c72" providerId="ADAL" clId="{73BA3D6A-B5C4-4D55-82AD-0B1EF84B7B76}" dt="2025-03-10T21:31:09.971" v="10" actId="47"/>
        <pc:sldMkLst>
          <pc:docMk/>
          <pc:sldMk cId="4165501054" sldId="838842906"/>
        </pc:sldMkLst>
      </pc:sldChg>
      <pc:sldChg chg="del">
        <pc:chgData name="Alison Simonian" userId="8d93dabe-6012-4111-9b7d-ed4bc14b4c72" providerId="ADAL" clId="{73BA3D6A-B5C4-4D55-82AD-0B1EF84B7B76}" dt="2025-03-10T21:31:09.971" v="10" actId="47"/>
        <pc:sldMkLst>
          <pc:docMk/>
          <pc:sldMk cId="319128935" sldId="838842907"/>
        </pc:sldMkLst>
      </pc:sldChg>
      <pc:sldChg chg="del">
        <pc:chgData name="Alison Simonian" userId="8d93dabe-6012-4111-9b7d-ed4bc14b4c72" providerId="ADAL" clId="{73BA3D6A-B5C4-4D55-82AD-0B1EF84B7B76}" dt="2025-03-10T21:31:09.971" v="10" actId="47"/>
        <pc:sldMkLst>
          <pc:docMk/>
          <pc:sldMk cId="682483400" sldId="838842908"/>
        </pc:sldMkLst>
      </pc:sldChg>
      <pc:sldChg chg="del">
        <pc:chgData name="Alison Simonian" userId="8d93dabe-6012-4111-9b7d-ed4bc14b4c72" providerId="ADAL" clId="{73BA3D6A-B5C4-4D55-82AD-0B1EF84B7B76}" dt="2025-03-10T21:31:09.971" v="10" actId="47"/>
        <pc:sldMkLst>
          <pc:docMk/>
          <pc:sldMk cId="2932399092" sldId="838842909"/>
        </pc:sldMkLst>
      </pc:sldChg>
      <pc:sldChg chg="del">
        <pc:chgData name="Alison Simonian" userId="8d93dabe-6012-4111-9b7d-ed4bc14b4c72" providerId="ADAL" clId="{73BA3D6A-B5C4-4D55-82AD-0B1EF84B7B76}" dt="2025-03-10T21:31:09.971" v="10" actId="47"/>
        <pc:sldMkLst>
          <pc:docMk/>
          <pc:sldMk cId="3201555134" sldId="838842910"/>
        </pc:sldMkLst>
      </pc:sldChg>
      <pc:sldChg chg="del">
        <pc:chgData name="Alison Simonian" userId="8d93dabe-6012-4111-9b7d-ed4bc14b4c72" providerId="ADAL" clId="{73BA3D6A-B5C4-4D55-82AD-0B1EF84B7B76}" dt="2025-03-10T21:31:09.971" v="10" actId="47"/>
        <pc:sldMkLst>
          <pc:docMk/>
          <pc:sldMk cId="3206837725" sldId="838842911"/>
        </pc:sldMkLst>
      </pc:sldChg>
      <pc:sldChg chg="del">
        <pc:chgData name="Alison Simonian" userId="8d93dabe-6012-4111-9b7d-ed4bc14b4c72" providerId="ADAL" clId="{73BA3D6A-B5C4-4D55-82AD-0B1EF84B7B76}" dt="2025-03-10T21:31:09.971" v="10" actId="47"/>
        <pc:sldMkLst>
          <pc:docMk/>
          <pc:sldMk cId="2166845045" sldId="838842912"/>
        </pc:sldMkLst>
      </pc:sldChg>
      <pc:sldChg chg="del">
        <pc:chgData name="Alison Simonian" userId="8d93dabe-6012-4111-9b7d-ed4bc14b4c72" providerId="ADAL" clId="{73BA3D6A-B5C4-4D55-82AD-0B1EF84B7B76}" dt="2025-03-10T21:31:09.971" v="10" actId="47"/>
        <pc:sldMkLst>
          <pc:docMk/>
          <pc:sldMk cId="872280091" sldId="838842913"/>
        </pc:sldMkLst>
      </pc:sldChg>
      <pc:sldChg chg="del">
        <pc:chgData name="Alison Simonian" userId="8d93dabe-6012-4111-9b7d-ed4bc14b4c72" providerId="ADAL" clId="{73BA3D6A-B5C4-4D55-82AD-0B1EF84B7B76}" dt="2025-03-10T21:31:09.971" v="10" actId="47"/>
        <pc:sldMkLst>
          <pc:docMk/>
          <pc:sldMk cId="2710632855" sldId="838842914"/>
        </pc:sldMkLst>
      </pc:sldChg>
      <pc:sldChg chg="del">
        <pc:chgData name="Alison Simonian" userId="8d93dabe-6012-4111-9b7d-ed4bc14b4c72" providerId="ADAL" clId="{73BA3D6A-B5C4-4D55-82AD-0B1EF84B7B76}" dt="2025-03-10T21:31:09.971" v="10" actId="47"/>
        <pc:sldMkLst>
          <pc:docMk/>
          <pc:sldMk cId="3260517902" sldId="838842915"/>
        </pc:sldMkLst>
      </pc:sldChg>
      <pc:sldChg chg="del">
        <pc:chgData name="Alison Simonian" userId="8d93dabe-6012-4111-9b7d-ed4bc14b4c72" providerId="ADAL" clId="{73BA3D6A-B5C4-4D55-82AD-0B1EF84B7B76}" dt="2025-03-10T21:31:09.971" v="10" actId="47"/>
        <pc:sldMkLst>
          <pc:docMk/>
          <pc:sldMk cId="3580340259" sldId="838842916"/>
        </pc:sldMkLst>
      </pc:sldChg>
      <pc:sldChg chg="del">
        <pc:chgData name="Alison Simonian" userId="8d93dabe-6012-4111-9b7d-ed4bc14b4c72" providerId="ADAL" clId="{73BA3D6A-B5C4-4D55-82AD-0B1EF84B7B76}" dt="2025-03-10T21:31:09.971" v="10" actId="47"/>
        <pc:sldMkLst>
          <pc:docMk/>
          <pc:sldMk cId="1547273525" sldId="838842917"/>
        </pc:sldMkLst>
      </pc:sldChg>
      <pc:sldChg chg="del">
        <pc:chgData name="Alison Simonian" userId="8d93dabe-6012-4111-9b7d-ed4bc14b4c72" providerId="ADAL" clId="{73BA3D6A-B5C4-4D55-82AD-0B1EF84B7B76}" dt="2025-03-10T21:31:09.971" v="10" actId="47"/>
        <pc:sldMkLst>
          <pc:docMk/>
          <pc:sldMk cId="2180794994" sldId="838842918"/>
        </pc:sldMkLst>
      </pc:sldChg>
      <pc:sldChg chg="del">
        <pc:chgData name="Alison Simonian" userId="8d93dabe-6012-4111-9b7d-ed4bc14b4c72" providerId="ADAL" clId="{73BA3D6A-B5C4-4D55-82AD-0B1EF84B7B76}" dt="2025-03-10T21:31:09.971" v="10" actId="47"/>
        <pc:sldMkLst>
          <pc:docMk/>
          <pc:sldMk cId="191268947" sldId="838842919"/>
        </pc:sldMkLst>
      </pc:sldChg>
      <pc:sldChg chg="del">
        <pc:chgData name="Alison Simonian" userId="8d93dabe-6012-4111-9b7d-ed4bc14b4c72" providerId="ADAL" clId="{73BA3D6A-B5C4-4D55-82AD-0B1EF84B7B76}" dt="2025-03-10T21:31:09.971" v="10" actId="47"/>
        <pc:sldMkLst>
          <pc:docMk/>
          <pc:sldMk cId="2343437384" sldId="838842920"/>
        </pc:sldMkLst>
      </pc:sldChg>
      <pc:sldChg chg="del">
        <pc:chgData name="Alison Simonian" userId="8d93dabe-6012-4111-9b7d-ed4bc14b4c72" providerId="ADAL" clId="{73BA3D6A-B5C4-4D55-82AD-0B1EF84B7B76}" dt="2025-03-10T21:31:09.971" v="10" actId="47"/>
        <pc:sldMkLst>
          <pc:docMk/>
          <pc:sldMk cId="884855249" sldId="838842921"/>
        </pc:sldMkLst>
      </pc:sldChg>
      <pc:sldChg chg="del">
        <pc:chgData name="Alison Simonian" userId="8d93dabe-6012-4111-9b7d-ed4bc14b4c72" providerId="ADAL" clId="{73BA3D6A-B5C4-4D55-82AD-0B1EF84B7B76}" dt="2025-03-10T21:31:09.971" v="10" actId="47"/>
        <pc:sldMkLst>
          <pc:docMk/>
          <pc:sldMk cId="1485240983" sldId="838842922"/>
        </pc:sldMkLst>
      </pc:sldChg>
      <pc:sldChg chg="del">
        <pc:chgData name="Alison Simonian" userId="8d93dabe-6012-4111-9b7d-ed4bc14b4c72" providerId="ADAL" clId="{73BA3D6A-B5C4-4D55-82AD-0B1EF84B7B76}" dt="2025-03-10T21:31:09.971" v="10" actId="47"/>
        <pc:sldMkLst>
          <pc:docMk/>
          <pc:sldMk cId="2371132488" sldId="838842923"/>
        </pc:sldMkLst>
      </pc:sldChg>
      <pc:sldChg chg="del">
        <pc:chgData name="Alison Simonian" userId="8d93dabe-6012-4111-9b7d-ed4bc14b4c72" providerId="ADAL" clId="{73BA3D6A-B5C4-4D55-82AD-0B1EF84B7B76}" dt="2025-03-10T21:31:09.971" v="10" actId="47"/>
        <pc:sldMkLst>
          <pc:docMk/>
          <pc:sldMk cId="2815580808" sldId="838842924"/>
        </pc:sldMkLst>
      </pc:sldChg>
      <pc:sldChg chg="del">
        <pc:chgData name="Alison Simonian" userId="8d93dabe-6012-4111-9b7d-ed4bc14b4c72" providerId="ADAL" clId="{73BA3D6A-B5C4-4D55-82AD-0B1EF84B7B76}" dt="2025-03-10T21:31:09.971" v="10" actId="47"/>
        <pc:sldMkLst>
          <pc:docMk/>
          <pc:sldMk cId="3449286315" sldId="838842925"/>
        </pc:sldMkLst>
      </pc:sldChg>
      <pc:sldChg chg="del">
        <pc:chgData name="Alison Simonian" userId="8d93dabe-6012-4111-9b7d-ed4bc14b4c72" providerId="ADAL" clId="{73BA3D6A-B5C4-4D55-82AD-0B1EF84B7B76}" dt="2025-03-10T21:31:09.971" v="10" actId="47"/>
        <pc:sldMkLst>
          <pc:docMk/>
          <pc:sldMk cId="3581982454" sldId="838842926"/>
        </pc:sldMkLst>
      </pc:sldChg>
      <pc:sldChg chg="del">
        <pc:chgData name="Alison Simonian" userId="8d93dabe-6012-4111-9b7d-ed4bc14b4c72" providerId="ADAL" clId="{73BA3D6A-B5C4-4D55-82AD-0B1EF84B7B76}" dt="2025-03-10T21:31:09.971" v="10" actId="47"/>
        <pc:sldMkLst>
          <pc:docMk/>
          <pc:sldMk cId="1811602197" sldId="838842927"/>
        </pc:sldMkLst>
      </pc:sldChg>
      <pc:sldChg chg="del">
        <pc:chgData name="Alison Simonian" userId="8d93dabe-6012-4111-9b7d-ed4bc14b4c72" providerId="ADAL" clId="{73BA3D6A-B5C4-4D55-82AD-0B1EF84B7B76}" dt="2025-03-10T21:31:09.971" v="10" actId="47"/>
        <pc:sldMkLst>
          <pc:docMk/>
          <pc:sldMk cId="920349885" sldId="838842928"/>
        </pc:sldMkLst>
      </pc:sldChg>
      <pc:sldChg chg="del">
        <pc:chgData name="Alison Simonian" userId="8d93dabe-6012-4111-9b7d-ed4bc14b4c72" providerId="ADAL" clId="{73BA3D6A-B5C4-4D55-82AD-0B1EF84B7B76}" dt="2025-03-10T21:31:09.971" v="10" actId="47"/>
        <pc:sldMkLst>
          <pc:docMk/>
          <pc:sldMk cId="3500169358" sldId="838842929"/>
        </pc:sldMkLst>
      </pc:sldChg>
      <pc:sldChg chg="del">
        <pc:chgData name="Alison Simonian" userId="8d93dabe-6012-4111-9b7d-ed4bc14b4c72" providerId="ADAL" clId="{73BA3D6A-B5C4-4D55-82AD-0B1EF84B7B76}" dt="2025-03-10T21:31:09.971" v="10" actId="47"/>
        <pc:sldMkLst>
          <pc:docMk/>
          <pc:sldMk cId="2251163311" sldId="838842930"/>
        </pc:sldMkLst>
      </pc:sldChg>
      <pc:sldChg chg="del">
        <pc:chgData name="Alison Simonian" userId="8d93dabe-6012-4111-9b7d-ed4bc14b4c72" providerId="ADAL" clId="{73BA3D6A-B5C4-4D55-82AD-0B1EF84B7B76}" dt="2025-03-10T21:31:09.971" v="10" actId="47"/>
        <pc:sldMkLst>
          <pc:docMk/>
          <pc:sldMk cId="2402654917" sldId="838842931"/>
        </pc:sldMkLst>
      </pc:sldChg>
      <pc:sldChg chg="del">
        <pc:chgData name="Alison Simonian" userId="8d93dabe-6012-4111-9b7d-ed4bc14b4c72" providerId="ADAL" clId="{73BA3D6A-B5C4-4D55-82AD-0B1EF84B7B76}" dt="2025-03-10T21:31:09.971" v="10" actId="47"/>
        <pc:sldMkLst>
          <pc:docMk/>
          <pc:sldMk cId="1522068038" sldId="838842933"/>
        </pc:sldMkLst>
      </pc:sldChg>
      <pc:sldChg chg="del">
        <pc:chgData name="Alison Simonian" userId="8d93dabe-6012-4111-9b7d-ed4bc14b4c72" providerId="ADAL" clId="{73BA3D6A-B5C4-4D55-82AD-0B1EF84B7B76}" dt="2025-03-10T21:31:09.971" v="10" actId="47"/>
        <pc:sldMkLst>
          <pc:docMk/>
          <pc:sldMk cId="4128372308" sldId="838842934"/>
        </pc:sldMkLst>
      </pc:sldChg>
      <pc:sldChg chg="del">
        <pc:chgData name="Alison Simonian" userId="8d93dabe-6012-4111-9b7d-ed4bc14b4c72" providerId="ADAL" clId="{73BA3D6A-B5C4-4D55-82AD-0B1EF84B7B76}" dt="2025-03-10T21:31:09.971" v="10" actId="47"/>
        <pc:sldMkLst>
          <pc:docMk/>
          <pc:sldMk cId="4077611574" sldId="838842935"/>
        </pc:sldMkLst>
      </pc:sldChg>
      <pc:sldChg chg="del">
        <pc:chgData name="Alison Simonian" userId="8d93dabe-6012-4111-9b7d-ed4bc14b4c72" providerId="ADAL" clId="{73BA3D6A-B5C4-4D55-82AD-0B1EF84B7B76}" dt="2025-03-10T21:31:09.971" v="10" actId="47"/>
        <pc:sldMkLst>
          <pc:docMk/>
          <pc:sldMk cId="3105053622" sldId="838842936"/>
        </pc:sldMkLst>
      </pc:sldChg>
      <pc:sldChg chg="del">
        <pc:chgData name="Alison Simonian" userId="8d93dabe-6012-4111-9b7d-ed4bc14b4c72" providerId="ADAL" clId="{73BA3D6A-B5C4-4D55-82AD-0B1EF84B7B76}" dt="2025-03-10T21:31:09.971" v="10" actId="47"/>
        <pc:sldMkLst>
          <pc:docMk/>
          <pc:sldMk cId="3596690010" sldId="83884293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93FA91-F3B9-4BC7-9676-BBBA4E1BDE1F}" type="datetimeFigureOut">
              <a:rPr lang="en-US" smtClean="0"/>
              <a:t>3/10/2025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F3366-9F92-4805-8392-55E9AD2F9687}" type="slidenum">
              <a:rPr lang="en-US" smtClean="0"/>
              <a:t>‹#›</a:t>
            </a:fld>
            <a:endParaRPr lang="en-US"/>
          </a:p>
        </p:txBody>
      </p:sp>
    </p:spTree>
    <p:extLst>
      <p:ext uri="{BB962C8B-B14F-4D97-AF65-F5344CB8AC3E}">
        <p14:creationId xmlns:p14="http://schemas.microsoft.com/office/powerpoint/2010/main" val="371592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A3617-7FF0-1B9E-445E-B92209B355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9E056F-6425-B419-4FD8-BDEBABE84E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1D1DF8-F73C-5F9B-5680-ADA6F4FCF878}"/>
              </a:ext>
            </a:extLst>
          </p:cNvPr>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03ACF613-7533-F1B7-1886-4EA8DC30086E}"/>
              </a:ext>
            </a:extLst>
          </p:cNvPr>
          <p:cNvSpPr>
            <a:spLocks noGrp="1"/>
          </p:cNvSpPr>
          <p:nvPr>
            <p:ph type="sldNum" sz="quarter" idx="5"/>
          </p:nvPr>
        </p:nvSpPr>
        <p:spPr/>
        <p:txBody>
          <a:bodyPr/>
          <a:lstStyle/>
          <a:p>
            <a:fld id="{45CF3366-9F92-4805-8392-55E9AD2F9687}" type="slidenum">
              <a:rPr lang="en-US" smtClean="0"/>
              <a:t>1</a:t>
            </a:fld>
            <a:endParaRPr lang="en-US"/>
          </a:p>
        </p:txBody>
      </p:sp>
    </p:spTree>
    <p:extLst>
      <p:ext uri="{BB962C8B-B14F-4D97-AF65-F5344CB8AC3E}">
        <p14:creationId xmlns:p14="http://schemas.microsoft.com/office/powerpoint/2010/main" val="802522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742987-4AB7-52F3-894F-771A6556DC84}"/>
              </a:ext>
            </a:extLst>
          </p:cNvPr>
          <p:cNvSpPr/>
          <p:nvPr userDrawn="1"/>
        </p:nvSpPr>
        <p:spPr>
          <a:xfrm>
            <a:off x="0" y="0"/>
            <a:ext cx="12192000" cy="6858000"/>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white logo with black background&#10;&#10;Description automatically generated">
            <a:extLst>
              <a:ext uri="{FF2B5EF4-FFF2-40B4-BE49-F238E27FC236}">
                <a16:creationId xmlns:a16="http://schemas.microsoft.com/office/drawing/2014/main" id="{10B0C1AC-81E1-73CD-31FC-082994860030}"/>
              </a:ext>
            </a:extLst>
          </p:cNvPr>
          <p:cNvPicPr>
            <a:picLocks noChangeAspect="1"/>
          </p:cNvPicPr>
          <p:nvPr userDrawn="1"/>
        </p:nvPicPr>
        <p:blipFill>
          <a:blip r:embed="rId2" cstate="email">
            <a:alphaModFix amt="5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7" name="Rectangle 6">
            <a:extLst>
              <a:ext uri="{FF2B5EF4-FFF2-40B4-BE49-F238E27FC236}">
                <a16:creationId xmlns:a16="http://schemas.microsoft.com/office/drawing/2014/main" id="{90AFF96C-87EA-8844-33CB-D6925565FF37}"/>
              </a:ext>
            </a:extLst>
          </p:cNvPr>
          <p:cNvSpPr/>
          <p:nvPr userDrawn="1"/>
        </p:nvSpPr>
        <p:spPr>
          <a:xfrm>
            <a:off x="0" y="0"/>
            <a:ext cx="161365"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2DB90914-89AD-971D-84A5-D9F16DE5947A}"/>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2" name="Subtitle 2">
            <a:extLst>
              <a:ext uri="{FF2B5EF4-FFF2-40B4-BE49-F238E27FC236}">
                <a16:creationId xmlns:a16="http://schemas.microsoft.com/office/drawing/2014/main" id="{405FF8CE-EAB8-2CF0-FB87-2CDD05ECA308}"/>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3ACDE8"/>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47585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 Page -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11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004E95"/>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99807900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Title Page - gree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12B8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8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004E95"/>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73585814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ection Title Page - gre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9D9D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6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004E95"/>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68193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Section Title Page - light gre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9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004E95"/>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7927090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Section Title Page - 004e95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6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3ACDE8"/>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3823888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Title Page - gradi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gradFill flip="none" rotWithShape="1">
            <a:gsLst>
              <a:gs pos="0">
                <a:srgbClr val="004E95"/>
              </a:gs>
              <a:gs pos="53000">
                <a:srgbClr val="3ACDE8"/>
              </a:gs>
              <a:gs pos="100000">
                <a:srgbClr val="3ACDE8"/>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11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004E95"/>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397091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One Column - Polls &amp; Excercis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6EAD6-32DE-31A8-AA23-0F264F2BB26A}"/>
              </a:ext>
            </a:extLst>
          </p:cNvPr>
          <p:cNvSpPr>
            <a:spLocks noGrp="1"/>
          </p:cNvSpPr>
          <p:nvPr>
            <p:ph type="title" hasCustomPrompt="1"/>
          </p:nvPr>
        </p:nvSpPr>
        <p:spPr>
          <a:xfrm>
            <a:off x="1129894" y="293787"/>
            <a:ext cx="10210800" cy="592817"/>
          </a:xfrm>
        </p:spPr>
        <p:txBody>
          <a:bodyPr>
            <a:noAutofit/>
          </a:bodyPr>
          <a:lstStyle>
            <a:lvl1pPr>
              <a:defRPr sz="3600">
                <a:solidFill>
                  <a:srgbClr val="004E95"/>
                </a:solidFill>
              </a:defRPr>
            </a:lvl1pPr>
          </a:lstStyle>
          <a:p>
            <a:r>
              <a:rPr lang="en-US" dirty="0"/>
              <a:t>to edit Master title style</a:t>
            </a:r>
          </a:p>
        </p:txBody>
      </p:sp>
      <p:sp>
        <p:nvSpPr>
          <p:cNvPr id="3" name="Content Placeholder 2">
            <a:extLst>
              <a:ext uri="{FF2B5EF4-FFF2-40B4-BE49-F238E27FC236}">
                <a16:creationId xmlns:a16="http://schemas.microsoft.com/office/drawing/2014/main" id="{531B9E13-1A22-853C-CF17-634ECBE2A0CC}"/>
              </a:ext>
            </a:extLst>
          </p:cNvPr>
          <p:cNvSpPr>
            <a:spLocks noGrp="1"/>
          </p:cNvSpPr>
          <p:nvPr>
            <p:ph sz="half" idx="1"/>
          </p:nvPr>
        </p:nvSpPr>
        <p:spPr>
          <a:xfrm>
            <a:off x="1143000" y="1364974"/>
            <a:ext cx="10210800" cy="4692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5" name="Rectangle 4">
            <a:extLst>
              <a:ext uri="{FF2B5EF4-FFF2-40B4-BE49-F238E27FC236}">
                <a16:creationId xmlns:a16="http://schemas.microsoft.com/office/drawing/2014/main" id="{AEA74882-4463-A4E1-EFF7-858D88AF9256}"/>
              </a:ext>
            </a:extLst>
          </p:cNvPr>
          <p:cNvSpPr/>
          <p:nvPr userDrawn="1"/>
        </p:nvSpPr>
        <p:spPr>
          <a:xfrm>
            <a:off x="0" y="0"/>
            <a:ext cx="687411" cy="6858000"/>
          </a:xfrm>
          <a:prstGeom prst="rect">
            <a:avLst/>
          </a:prstGeom>
          <a:solidFill>
            <a:srgbClr val="004E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white logo with black background&#10;&#10;Description automatically generated">
            <a:extLst>
              <a:ext uri="{FF2B5EF4-FFF2-40B4-BE49-F238E27FC236}">
                <a16:creationId xmlns:a16="http://schemas.microsoft.com/office/drawing/2014/main" id="{A6CF8C65-CCFA-ADB7-F22F-91E216AA9BC3}"/>
              </a:ext>
            </a:extLst>
          </p:cNvPr>
          <p:cNvPicPr>
            <a:picLocks noChangeAspect="1"/>
          </p:cNvPicPr>
          <p:nvPr userDrawn="1"/>
        </p:nvPicPr>
        <p:blipFill>
          <a:blip r:embed="rId2" cstate="email">
            <a:alphaModFix amt="20000"/>
            <a:extLst>
              <a:ext uri="{28A0092B-C50C-407E-A947-70E740481C1C}">
                <a14:useLocalDpi xmlns:a14="http://schemas.microsoft.com/office/drawing/2010/main" val="0"/>
              </a:ext>
            </a:extLst>
          </a:blip>
          <a:stretch>
            <a:fillRect/>
          </a:stretch>
        </p:blipFill>
        <p:spPr>
          <a:xfrm>
            <a:off x="149480" y="6176963"/>
            <a:ext cx="388450" cy="485060"/>
          </a:xfrm>
          <a:prstGeom prst="rect">
            <a:avLst/>
          </a:prstGeom>
        </p:spPr>
      </p:pic>
    </p:spTree>
    <p:extLst>
      <p:ext uri="{BB962C8B-B14F-4D97-AF65-F5344CB8AC3E}">
        <p14:creationId xmlns:p14="http://schemas.microsoft.com/office/powerpoint/2010/main" val="166967593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guide id="4" pos="715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One Column - Polls &amp; Excercis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6EAD6-32DE-31A8-AA23-0F264F2BB26A}"/>
              </a:ext>
            </a:extLst>
          </p:cNvPr>
          <p:cNvSpPr>
            <a:spLocks noGrp="1"/>
          </p:cNvSpPr>
          <p:nvPr>
            <p:ph type="title" hasCustomPrompt="1"/>
          </p:nvPr>
        </p:nvSpPr>
        <p:spPr>
          <a:xfrm>
            <a:off x="1129894" y="293787"/>
            <a:ext cx="10210800" cy="592817"/>
          </a:xfrm>
        </p:spPr>
        <p:txBody>
          <a:bodyPr>
            <a:noAutofit/>
          </a:bodyPr>
          <a:lstStyle>
            <a:lvl1pPr>
              <a:defRPr sz="3600">
                <a:solidFill>
                  <a:srgbClr val="004E95"/>
                </a:solidFill>
              </a:defRPr>
            </a:lvl1pPr>
          </a:lstStyle>
          <a:p>
            <a:r>
              <a:rPr lang="en-US" dirty="0"/>
              <a:t>to edit Master title style</a:t>
            </a:r>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5" name="Rectangle 4">
            <a:extLst>
              <a:ext uri="{FF2B5EF4-FFF2-40B4-BE49-F238E27FC236}">
                <a16:creationId xmlns:a16="http://schemas.microsoft.com/office/drawing/2014/main" id="{AEA74882-4463-A4E1-EFF7-858D88AF9256}"/>
              </a:ext>
            </a:extLst>
          </p:cNvPr>
          <p:cNvSpPr/>
          <p:nvPr userDrawn="1"/>
        </p:nvSpPr>
        <p:spPr>
          <a:xfrm>
            <a:off x="0" y="0"/>
            <a:ext cx="687411" cy="6858000"/>
          </a:xfrm>
          <a:prstGeom prst="rect">
            <a:avLst/>
          </a:prstGeom>
          <a:solidFill>
            <a:srgbClr val="004E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white logo with black background&#10;&#10;Description automatically generated">
            <a:extLst>
              <a:ext uri="{FF2B5EF4-FFF2-40B4-BE49-F238E27FC236}">
                <a16:creationId xmlns:a16="http://schemas.microsoft.com/office/drawing/2014/main" id="{A6CF8C65-CCFA-ADB7-F22F-91E216AA9BC3}"/>
              </a:ext>
            </a:extLst>
          </p:cNvPr>
          <p:cNvPicPr>
            <a:picLocks noChangeAspect="1"/>
          </p:cNvPicPr>
          <p:nvPr userDrawn="1"/>
        </p:nvPicPr>
        <p:blipFill>
          <a:blip r:embed="rId2" cstate="email">
            <a:alphaModFix amt="20000"/>
            <a:extLst>
              <a:ext uri="{28A0092B-C50C-407E-A947-70E740481C1C}">
                <a14:useLocalDpi xmlns:a14="http://schemas.microsoft.com/office/drawing/2010/main" val="0"/>
              </a:ext>
            </a:extLst>
          </a:blip>
          <a:stretch>
            <a:fillRect/>
          </a:stretch>
        </p:blipFill>
        <p:spPr>
          <a:xfrm>
            <a:off x="149480" y="6176963"/>
            <a:ext cx="388450" cy="485060"/>
          </a:xfrm>
          <a:prstGeom prst="rect">
            <a:avLst/>
          </a:prstGeom>
        </p:spPr>
      </p:pic>
      <p:sp>
        <p:nvSpPr>
          <p:cNvPr id="4" name="Content Placeholder 2">
            <a:extLst>
              <a:ext uri="{FF2B5EF4-FFF2-40B4-BE49-F238E27FC236}">
                <a16:creationId xmlns:a16="http://schemas.microsoft.com/office/drawing/2014/main" id="{FBF96F3D-8CDC-EE35-227E-DB1525521355}"/>
              </a:ext>
            </a:extLst>
          </p:cNvPr>
          <p:cNvSpPr>
            <a:spLocks noGrp="1"/>
          </p:cNvSpPr>
          <p:nvPr>
            <p:ph sz="half" idx="13"/>
          </p:nvPr>
        </p:nvSpPr>
        <p:spPr>
          <a:xfrm>
            <a:off x="1143000" y="1364974"/>
            <a:ext cx="4876800" cy="4692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a:extLst>
              <a:ext uri="{FF2B5EF4-FFF2-40B4-BE49-F238E27FC236}">
                <a16:creationId xmlns:a16="http://schemas.microsoft.com/office/drawing/2014/main" id="{6D335C39-DBB2-ACD9-9637-854555BF9577}"/>
              </a:ext>
            </a:extLst>
          </p:cNvPr>
          <p:cNvSpPr>
            <a:spLocks noGrp="1"/>
          </p:cNvSpPr>
          <p:nvPr>
            <p:ph sz="half" idx="2"/>
          </p:nvPr>
        </p:nvSpPr>
        <p:spPr>
          <a:xfrm>
            <a:off x="6477000" y="1364974"/>
            <a:ext cx="4876800" cy="4692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088501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guide id="4" pos="7152"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One Column - No title - blu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1B9E13-1A22-853C-CF17-634ECBE2A0CC}"/>
              </a:ext>
            </a:extLst>
          </p:cNvPr>
          <p:cNvSpPr>
            <a:spLocks noGrp="1"/>
          </p:cNvSpPr>
          <p:nvPr>
            <p:ph sz="half" idx="1"/>
          </p:nvPr>
        </p:nvSpPr>
        <p:spPr>
          <a:xfrm>
            <a:off x="838200" y="612742"/>
            <a:ext cx="10515600" cy="5445158"/>
          </a:xfrm>
        </p:spPr>
        <p:txBody>
          <a:bodyPr/>
          <a:lstStyle>
            <a:lvl1pPr>
              <a:lnSpc>
                <a:spcPct val="100000"/>
              </a:lnSpc>
              <a:spcBef>
                <a:spcPts val="1000"/>
              </a:spcBef>
              <a:defRPr/>
            </a:lvl1pPr>
            <a:lvl2pPr>
              <a:lnSpc>
                <a:spcPct val="100000"/>
              </a:lnSpc>
              <a:spcBef>
                <a:spcPts val="1000"/>
              </a:spcBef>
              <a:defRPr/>
            </a:lvl2pPr>
            <a:lvl3pPr>
              <a:lnSpc>
                <a:spcPct val="100000"/>
              </a:lnSpc>
              <a:spcBef>
                <a:spcPts val="1000"/>
              </a:spcBef>
              <a:defRPr/>
            </a:lvl3pPr>
            <a:lvl4pPr>
              <a:lnSpc>
                <a:spcPct val="100000"/>
              </a:lnSpc>
              <a:spcBef>
                <a:spcPts val="1000"/>
              </a:spcBef>
              <a:defRPr/>
            </a:lvl4pPr>
            <a:lvl5pPr>
              <a:lnSpc>
                <a:spcPct val="100000"/>
              </a:lnSpc>
              <a:spcBef>
                <a:spcPts val="1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Tree>
    <p:extLst>
      <p:ext uri="{BB962C8B-B14F-4D97-AF65-F5344CB8AC3E}">
        <p14:creationId xmlns:p14="http://schemas.microsoft.com/office/powerpoint/2010/main" val="1229041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guide id="4" pos="7152"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One Column - No title - gre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1B9E13-1A22-853C-CF17-634ECBE2A0CC}"/>
              </a:ext>
            </a:extLst>
          </p:cNvPr>
          <p:cNvSpPr>
            <a:spLocks noGrp="1"/>
          </p:cNvSpPr>
          <p:nvPr>
            <p:ph sz="half" idx="1"/>
          </p:nvPr>
        </p:nvSpPr>
        <p:spPr>
          <a:xfrm>
            <a:off x="838200" y="612742"/>
            <a:ext cx="10515600" cy="5445158"/>
          </a:xfrm>
        </p:spPr>
        <p:txBody>
          <a:bodyPr/>
          <a:lstStyle>
            <a:lvl1pPr>
              <a:lnSpc>
                <a:spcPct val="100000"/>
              </a:lnSpc>
              <a:spcBef>
                <a:spcPts val="1000"/>
              </a:spcBef>
              <a:defRPr/>
            </a:lvl1pPr>
            <a:lvl2pPr>
              <a:lnSpc>
                <a:spcPct val="100000"/>
              </a:lnSpc>
              <a:spcBef>
                <a:spcPts val="1000"/>
              </a:spcBef>
              <a:defRPr/>
            </a:lvl2pPr>
            <a:lvl3pPr>
              <a:lnSpc>
                <a:spcPct val="100000"/>
              </a:lnSpc>
              <a:spcBef>
                <a:spcPts val="1000"/>
              </a:spcBef>
              <a:defRPr/>
            </a:lvl3pPr>
            <a:lvl4pPr>
              <a:lnSpc>
                <a:spcPct val="100000"/>
              </a:lnSpc>
              <a:spcBef>
                <a:spcPts val="1000"/>
              </a:spcBef>
              <a:defRPr/>
            </a:lvl4pPr>
            <a:lvl5pPr>
              <a:lnSpc>
                <a:spcPct val="100000"/>
              </a:lnSpc>
              <a:spcBef>
                <a:spcPts val="1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Tree>
    <p:extLst>
      <p:ext uri="{BB962C8B-B14F-4D97-AF65-F5344CB8AC3E}">
        <p14:creationId xmlns:p14="http://schemas.microsoft.com/office/powerpoint/2010/main" val="9388141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guide id="4" pos="715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gre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DFC1F7-345E-9042-CBD4-D3875B613A84}"/>
              </a:ext>
            </a:extLst>
          </p:cNvPr>
          <p:cNvSpPr/>
          <p:nvPr userDrawn="1"/>
        </p:nvSpPr>
        <p:spPr>
          <a:xfrm>
            <a:off x="0" y="0"/>
            <a:ext cx="12192000" cy="6858000"/>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F714084F-4D37-58BF-CA6F-0B1FF6399A24}"/>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3" name="Subtitle 2">
            <a:extLst>
              <a:ext uri="{FF2B5EF4-FFF2-40B4-BE49-F238E27FC236}">
                <a16:creationId xmlns:a16="http://schemas.microsoft.com/office/drawing/2014/main" id="{726DDB83-D002-DDCD-AA1B-E81D598FE109}"/>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C4C4C4"/>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descr="A white logo with black background&#10;&#10;Description automatically generated">
            <a:extLst>
              <a:ext uri="{FF2B5EF4-FFF2-40B4-BE49-F238E27FC236}">
                <a16:creationId xmlns:a16="http://schemas.microsoft.com/office/drawing/2014/main" id="{223F149B-E35D-192E-61BF-AAF0BFAFD65E}"/>
              </a:ext>
            </a:extLst>
          </p:cNvPr>
          <p:cNvPicPr>
            <a:picLocks noChangeAspect="1"/>
          </p:cNvPicPr>
          <p:nvPr userDrawn="1"/>
        </p:nvPicPr>
        <p:blipFill>
          <a:blip r:embed="rId2" cstate="email">
            <a:alphaModFix amt="5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9" name="Rectangle 8">
            <a:extLst>
              <a:ext uri="{FF2B5EF4-FFF2-40B4-BE49-F238E27FC236}">
                <a16:creationId xmlns:a16="http://schemas.microsoft.com/office/drawing/2014/main" id="{05CF0F16-EC17-B7C5-FAC6-85EA3D12C719}"/>
              </a:ext>
            </a:extLst>
          </p:cNvPr>
          <p:cNvSpPr/>
          <p:nvPr userDrawn="1"/>
        </p:nvSpPr>
        <p:spPr>
          <a:xfrm>
            <a:off x="0" y="0"/>
            <a:ext cx="161365" cy="6858000"/>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266771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PE code pa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white logo with black background&#10;&#10;Description automatically generated">
            <a:extLst>
              <a:ext uri="{FF2B5EF4-FFF2-40B4-BE49-F238E27FC236}">
                <a16:creationId xmlns:a16="http://schemas.microsoft.com/office/drawing/2014/main" id="{0ED18A3A-FCFD-AB65-5D17-4A4C00A39771}"/>
              </a:ext>
            </a:extLst>
          </p:cNvPr>
          <p:cNvPicPr>
            <a:picLocks noChangeAspect="1"/>
          </p:cNvPicPr>
          <p:nvPr userDrawn="1"/>
        </p:nvPicPr>
        <p:blipFill>
          <a:blip r:embed="rId2" cstate="email">
            <a:alphaModFix amt="6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349980A8-30F3-C884-AAE3-CFCAEA7C34DF}"/>
              </a:ext>
            </a:extLst>
          </p:cNvPr>
          <p:cNvSpPr txBox="1">
            <a:spLocks/>
          </p:cNvSpPr>
          <p:nvPr userDrawn="1"/>
        </p:nvSpPr>
        <p:spPr>
          <a:xfrm>
            <a:off x="1524000" y="997070"/>
            <a:ext cx="9144000" cy="12065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b="1" i="0" kern="1200">
                <a:solidFill>
                  <a:srgbClr val="4E4E4E"/>
                </a:solidFill>
                <a:latin typeface="Lato" panose="020F0502020204030203" pitchFamily="34" charset="0"/>
                <a:ea typeface="Lato" panose="020F0502020204030203" pitchFamily="34" charset="0"/>
                <a:cs typeface="Lato" panose="020F0502020204030203" pitchFamily="34" charset="0"/>
              </a:defRPr>
            </a:lvl1pPr>
          </a:lstStyle>
          <a:p>
            <a:r>
              <a:rPr lang="en-US" altLang="en-US" sz="4800" dirty="0">
                <a:solidFill>
                  <a:srgbClr val="3ACDE8"/>
                </a:solidFill>
                <a:ea typeface="+mj-ea"/>
                <a:cs typeface="+mj-cs"/>
              </a:rPr>
              <a:t>THANK YOU FOR ATTENDING!</a:t>
            </a:r>
          </a:p>
        </p:txBody>
      </p:sp>
      <p:cxnSp>
        <p:nvCxnSpPr>
          <p:cNvPr id="6" name="Straight Connector 5">
            <a:extLst>
              <a:ext uri="{FF2B5EF4-FFF2-40B4-BE49-F238E27FC236}">
                <a16:creationId xmlns:a16="http://schemas.microsoft.com/office/drawing/2014/main" id="{4903839E-0F13-F9CF-B35A-E5CDE84A312E}"/>
              </a:ext>
            </a:extLst>
          </p:cNvPr>
          <p:cNvCxnSpPr>
            <a:cxnSpLocks/>
          </p:cNvCxnSpPr>
          <p:nvPr userDrawn="1"/>
        </p:nvCxnSpPr>
        <p:spPr>
          <a:xfrm>
            <a:off x="1589314" y="2044131"/>
            <a:ext cx="9035143" cy="0"/>
          </a:xfrm>
          <a:prstGeom prst="line">
            <a:avLst/>
          </a:prstGeom>
          <a:ln w="34925">
            <a:solidFill>
              <a:srgbClr val="3ACDE8"/>
            </a:solidFill>
          </a:ln>
        </p:spPr>
        <p:style>
          <a:lnRef idx="1">
            <a:schemeClr val="accent1"/>
          </a:lnRef>
          <a:fillRef idx="0">
            <a:schemeClr val="accent1"/>
          </a:fillRef>
          <a:effectRef idx="0">
            <a:schemeClr val="accent1"/>
          </a:effectRef>
          <a:fontRef idx="minor">
            <a:schemeClr val="tx1"/>
          </a:fontRef>
        </p:style>
      </p:cxnSp>
      <p:sp>
        <p:nvSpPr>
          <p:cNvPr id="8" name="Subtitle 2">
            <a:extLst>
              <a:ext uri="{FF2B5EF4-FFF2-40B4-BE49-F238E27FC236}">
                <a16:creationId xmlns:a16="http://schemas.microsoft.com/office/drawing/2014/main" id="{362F97B6-788D-7CEB-D7C2-5C93CED5C2AF}"/>
              </a:ext>
            </a:extLst>
          </p:cNvPr>
          <p:cNvSpPr txBox="1">
            <a:spLocks/>
          </p:cNvSpPr>
          <p:nvPr userDrawn="1"/>
        </p:nvSpPr>
        <p:spPr>
          <a:xfrm>
            <a:off x="1480457" y="2691992"/>
            <a:ext cx="9144000" cy="344754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rgbClr val="4E4E4E"/>
              </a:buClr>
              <a:buFont typeface="Arial" panose="020B0604020202020204" pitchFamily="34" charset="0"/>
              <a:buChar char="•"/>
              <a:defRPr sz="28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1pPr>
            <a:lvl2pPr marL="685800" indent="-228600" algn="l" defTabSz="914400" rtl="0" eaLnBrk="1" latinLnBrk="0" hangingPunct="1">
              <a:lnSpc>
                <a:spcPct val="100000"/>
              </a:lnSpc>
              <a:spcBef>
                <a:spcPts val="1000"/>
              </a:spcBef>
              <a:buClr>
                <a:srgbClr val="4E4E4E"/>
              </a:buClr>
              <a:buSzPct val="80000"/>
              <a:buFont typeface="Wingdings" pitchFamily="2" charset="2"/>
              <a:buChar char="§"/>
              <a:defRPr sz="24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2pPr>
            <a:lvl3pPr marL="1143000" indent="-228600" algn="l" defTabSz="914400" rtl="0" eaLnBrk="1" latinLnBrk="0" hangingPunct="1">
              <a:lnSpc>
                <a:spcPct val="100000"/>
              </a:lnSpc>
              <a:spcBef>
                <a:spcPts val="1000"/>
              </a:spcBef>
              <a:buClr>
                <a:srgbClr val="4E4E4E"/>
              </a:buClr>
              <a:buSzPct val="100000"/>
              <a:buFont typeface="System Font Regular"/>
              <a:buChar char="‣"/>
              <a:defRPr sz="20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3pPr>
            <a:lvl4pPr marL="1600200" indent="-228600" algn="l" defTabSz="914400" rtl="0" eaLnBrk="1" latinLnBrk="0" hangingPunct="1">
              <a:lnSpc>
                <a:spcPct val="100000"/>
              </a:lnSpc>
              <a:spcBef>
                <a:spcPts val="1000"/>
              </a:spcBef>
              <a:buClr>
                <a:srgbClr val="4E4E4E"/>
              </a:buClr>
              <a:buSzPct val="90000"/>
              <a:buFont typeface="Courier New" panose="02070309020205020404" pitchFamily="49" charset="0"/>
              <a:buChar char="o"/>
              <a:defRPr sz="18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4pPr>
            <a:lvl5pPr marL="2057400" indent="-228600" algn="l" defTabSz="914400" rtl="0" eaLnBrk="1" latinLnBrk="0" hangingPunct="1">
              <a:lnSpc>
                <a:spcPct val="100000"/>
              </a:lnSpc>
              <a:spcBef>
                <a:spcPts val="1000"/>
              </a:spcBef>
              <a:buClr>
                <a:srgbClr val="4E4E4E"/>
              </a:buClr>
              <a:buSzPct val="60000"/>
              <a:buFont typeface="System Font Regular"/>
              <a:buChar char="☐"/>
              <a:defRPr sz="18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chemeClr val="bg1"/>
              </a:buClr>
              <a:buNone/>
            </a:pPr>
            <a:r>
              <a:rPr lang="en-US" altLang="en-US" dirty="0">
                <a:solidFill>
                  <a:schemeClr val="bg1"/>
                </a:solidFill>
              </a:rPr>
              <a:t>Next Steps to Claim CPE for the Session:</a:t>
            </a:r>
            <a:br>
              <a:rPr lang="en-US" altLang="en-US" dirty="0">
                <a:solidFill>
                  <a:schemeClr val="bg1"/>
                </a:solidFill>
              </a:rPr>
            </a:br>
            <a:endParaRPr lang="en-US" altLang="en-US" dirty="0">
              <a:solidFill>
                <a:schemeClr val="bg1"/>
              </a:solidFill>
            </a:endParaRPr>
          </a:p>
          <a:p>
            <a:pPr marL="514350" indent="-514350">
              <a:buClr>
                <a:schemeClr val="bg1"/>
              </a:buClr>
              <a:buFont typeface="+mj-lt"/>
              <a:buAutoNum type="arabicPeriod"/>
            </a:pPr>
            <a:r>
              <a:rPr lang="en-US" dirty="0">
                <a:solidFill>
                  <a:schemeClr val="bg1"/>
                </a:solidFill>
              </a:rPr>
              <a:t>Enter this verification code:</a:t>
            </a:r>
            <a:br>
              <a:rPr lang="en-US" dirty="0">
                <a:solidFill>
                  <a:schemeClr val="bg1"/>
                </a:solidFill>
              </a:rPr>
            </a:br>
            <a:endParaRPr lang="en-US" dirty="0">
              <a:solidFill>
                <a:schemeClr val="bg1"/>
              </a:solidFill>
            </a:endParaRPr>
          </a:p>
          <a:p>
            <a:pPr marL="514350" indent="-514350">
              <a:buClr>
                <a:schemeClr val="bg1"/>
              </a:buClr>
              <a:buFont typeface="+mj-lt"/>
              <a:buAutoNum type="arabicPeriod"/>
            </a:pPr>
            <a:r>
              <a:rPr lang="en-US" dirty="0">
                <a:solidFill>
                  <a:schemeClr val="bg1"/>
                </a:solidFill>
              </a:rPr>
              <a:t>Complete the evaluation and give us your </a:t>
            </a:r>
            <a:br>
              <a:rPr lang="en-US" dirty="0">
                <a:solidFill>
                  <a:schemeClr val="bg1"/>
                </a:solidFill>
              </a:rPr>
            </a:br>
            <a:r>
              <a:rPr lang="en-US" dirty="0">
                <a:solidFill>
                  <a:schemeClr val="bg1"/>
                </a:solidFill>
              </a:rPr>
              <a:t>feedback on this session.</a:t>
            </a:r>
          </a:p>
          <a:p>
            <a:endParaRPr lang="en-US" dirty="0"/>
          </a:p>
        </p:txBody>
      </p:sp>
      <p:sp>
        <p:nvSpPr>
          <p:cNvPr id="9" name="TextBox 8">
            <a:extLst>
              <a:ext uri="{FF2B5EF4-FFF2-40B4-BE49-F238E27FC236}">
                <a16:creationId xmlns:a16="http://schemas.microsoft.com/office/drawing/2014/main" id="{675C1D64-919B-AADB-1EB8-8568C5C97FF5}"/>
              </a:ext>
            </a:extLst>
          </p:cNvPr>
          <p:cNvSpPr txBox="1"/>
          <p:nvPr userDrawn="1"/>
        </p:nvSpPr>
        <p:spPr>
          <a:xfrm>
            <a:off x="6588112" y="3666508"/>
            <a:ext cx="2318994" cy="523220"/>
          </a:xfrm>
          <a:prstGeom prst="rect">
            <a:avLst/>
          </a:prstGeom>
          <a:noFill/>
        </p:spPr>
        <p:txBody>
          <a:bodyPr wrap="square" rtlCol="0">
            <a:spAutoFit/>
          </a:bodyPr>
          <a:lstStyle/>
          <a:p>
            <a:endParaRPr lang="en-US" sz="2800" spc="300" dirty="0">
              <a:solidFill>
                <a:schemeClr val="bg1"/>
              </a:solidFill>
              <a:latin typeface="+mj-lt"/>
            </a:endParaRPr>
          </a:p>
        </p:txBody>
      </p:sp>
      <p:sp>
        <p:nvSpPr>
          <p:cNvPr id="10" name="Title 1">
            <a:extLst>
              <a:ext uri="{FF2B5EF4-FFF2-40B4-BE49-F238E27FC236}">
                <a16:creationId xmlns:a16="http://schemas.microsoft.com/office/drawing/2014/main" id="{67B1516D-76BE-DA88-753D-1AD2208034C6}"/>
              </a:ext>
            </a:extLst>
          </p:cNvPr>
          <p:cNvSpPr>
            <a:spLocks noGrp="1"/>
          </p:cNvSpPr>
          <p:nvPr>
            <p:ph type="title" hasCustomPrompt="1"/>
          </p:nvPr>
        </p:nvSpPr>
        <p:spPr>
          <a:xfrm>
            <a:off x="6588112" y="3637324"/>
            <a:ext cx="5006858" cy="592817"/>
          </a:xfrm>
        </p:spPr>
        <p:txBody>
          <a:bodyPr>
            <a:noAutofit/>
          </a:bodyPr>
          <a:lstStyle>
            <a:lvl1pPr>
              <a:defRPr sz="2800" spc="300">
                <a:solidFill>
                  <a:schemeClr val="accent2"/>
                </a:solidFill>
              </a:defRPr>
            </a:lvl1pPr>
          </a:lstStyle>
          <a:p>
            <a:r>
              <a:rPr lang="en-US" dirty="0"/>
              <a:t>to edit Master title style</a:t>
            </a:r>
          </a:p>
        </p:txBody>
      </p:sp>
    </p:spTree>
    <p:extLst>
      <p:ext uri="{BB962C8B-B14F-4D97-AF65-F5344CB8AC3E}">
        <p14:creationId xmlns:p14="http://schemas.microsoft.com/office/powerpoint/2010/main" val="41529194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ne column color - light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D762FA87-1012-869F-6B21-6EC1C936497B}"/>
              </a:ext>
            </a:extLst>
          </p:cNvPr>
          <p:cNvSpPr>
            <a:spLocks noGrp="1"/>
          </p:cNvSpPr>
          <p:nvPr>
            <p:ph sz="half" idx="1"/>
          </p:nvPr>
        </p:nvSpPr>
        <p:spPr>
          <a:xfrm>
            <a:off x="838200" y="612742"/>
            <a:ext cx="10515600" cy="5445158"/>
          </a:xfrm>
        </p:spPr>
        <p:txBody>
          <a:bodyPr>
            <a:normAutofit/>
          </a:bodyPr>
          <a:lstStyle>
            <a:lvl1pPr marL="0" indent="0">
              <a:lnSpc>
                <a:spcPct val="100000"/>
              </a:lnSpc>
              <a:spcBef>
                <a:spcPts val="1000"/>
              </a:spcBef>
              <a:buFontTx/>
              <a:buNone/>
              <a:defRPr sz="4000">
                <a:solidFill>
                  <a:schemeClr val="bg1"/>
                </a:solidFill>
              </a:defRPr>
            </a:lvl1pPr>
            <a:lvl2pPr marL="457200" indent="0">
              <a:lnSpc>
                <a:spcPct val="100000"/>
              </a:lnSpc>
              <a:spcBef>
                <a:spcPts val="1000"/>
              </a:spcBef>
              <a:buFontTx/>
              <a:buNone/>
              <a:defRPr>
                <a:solidFill>
                  <a:schemeClr val="bg1"/>
                </a:solidFill>
              </a:defRPr>
            </a:lvl2pPr>
            <a:lvl3pPr marL="914400" indent="0">
              <a:lnSpc>
                <a:spcPct val="100000"/>
              </a:lnSpc>
              <a:spcBef>
                <a:spcPts val="1000"/>
              </a:spcBef>
              <a:buFontTx/>
              <a:buNone/>
              <a:defRPr>
                <a:solidFill>
                  <a:schemeClr val="bg1"/>
                </a:solidFill>
              </a:defRPr>
            </a:lvl3pPr>
            <a:lvl4pPr marL="1371600" indent="0">
              <a:lnSpc>
                <a:spcPct val="100000"/>
              </a:lnSpc>
              <a:spcBef>
                <a:spcPts val="1000"/>
              </a:spcBef>
              <a:buFontTx/>
              <a:buNone/>
              <a:defRPr>
                <a:solidFill>
                  <a:schemeClr val="bg1"/>
                </a:solidFill>
              </a:defRPr>
            </a:lvl4pPr>
            <a:lvl5pPr marL="1828800" indent="0">
              <a:lnSpc>
                <a:spcPct val="100000"/>
              </a:lnSpc>
              <a:spcBef>
                <a:spcPts val="1000"/>
              </a:spcBef>
              <a:buFontTx/>
              <a:buNone/>
              <a:defRPr>
                <a:solidFill>
                  <a:schemeClr val="bg1"/>
                </a:solidFill>
              </a:defRPr>
            </a:lvl5pPr>
          </a:lstStyle>
          <a:p>
            <a:pPr lvl="0"/>
            <a:endParaRPr lang="en-US" dirty="0"/>
          </a:p>
        </p:txBody>
      </p:sp>
    </p:spTree>
    <p:extLst>
      <p:ext uri="{BB962C8B-B14F-4D97-AF65-F5344CB8AC3E}">
        <p14:creationId xmlns:p14="http://schemas.microsoft.com/office/powerpoint/2010/main" val="298499848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ne column color - blu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1449A2-CD35-7B3B-B96E-803264D8F981}"/>
              </a:ext>
            </a:extLst>
          </p:cNvPr>
          <p:cNvSpPr/>
          <p:nvPr userDrawn="1"/>
        </p:nvSpPr>
        <p:spPr>
          <a:xfrm>
            <a:off x="0" y="0"/>
            <a:ext cx="12192000" cy="6858000"/>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F153329-B491-6FBA-7C82-EA84B66D6EB2}"/>
              </a:ext>
            </a:extLst>
          </p:cNvPr>
          <p:cNvSpPr/>
          <p:nvPr userDrawn="1"/>
        </p:nvSpPr>
        <p:spPr>
          <a:xfrm rot="5400000">
            <a:off x="6016841" y="685267"/>
            <a:ext cx="161365" cy="12188952"/>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D762FA87-1012-869F-6B21-6EC1C936497B}"/>
              </a:ext>
            </a:extLst>
          </p:cNvPr>
          <p:cNvSpPr>
            <a:spLocks noGrp="1"/>
          </p:cNvSpPr>
          <p:nvPr>
            <p:ph sz="half" idx="1"/>
          </p:nvPr>
        </p:nvSpPr>
        <p:spPr>
          <a:xfrm>
            <a:off x="838200" y="612742"/>
            <a:ext cx="10515600" cy="5445158"/>
          </a:xfrm>
        </p:spPr>
        <p:txBody>
          <a:bodyPr>
            <a:normAutofit/>
          </a:bodyPr>
          <a:lstStyle>
            <a:lvl1pPr marL="0" indent="0">
              <a:lnSpc>
                <a:spcPct val="100000"/>
              </a:lnSpc>
              <a:spcBef>
                <a:spcPts val="1000"/>
              </a:spcBef>
              <a:buFontTx/>
              <a:buNone/>
              <a:defRPr sz="4000">
                <a:solidFill>
                  <a:schemeClr val="bg1"/>
                </a:solidFill>
              </a:defRPr>
            </a:lvl1pPr>
            <a:lvl2pPr marL="457200" indent="0">
              <a:lnSpc>
                <a:spcPct val="100000"/>
              </a:lnSpc>
              <a:spcBef>
                <a:spcPts val="1000"/>
              </a:spcBef>
              <a:buFontTx/>
              <a:buNone/>
              <a:defRPr>
                <a:solidFill>
                  <a:schemeClr val="bg1"/>
                </a:solidFill>
              </a:defRPr>
            </a:lvl2pPr>
            <a:lvl3pPr marL="914400" indent="0">
              <a:lnSpc>
                <a:spcPct val="100000"/>
              </a:lnSpc>
              <a:spcBef>
                <a:spcPts val="1000"/>
              </a:spcBef>
              <a:buFontTx/>
              <a:buNone/>
              <a:defRPr>
                <a:solidFill>
                  <a:schemeClr val="bg1"/>
                </a:solidFill>
              </a:defRPr>
            </a:lvl3pPr>
            <a:lvl4pPr marL="1371600" indent="0">
              <a:lnSpc>
                <a:spcPct val="100000"/>
              </a:lnSpc>
              <a:spcBef>
                <a:spcPts val="1000"/>
              </a:spcBef>
              <a:buFontTx/>
              <a:buNone/>
              <a:defRPr>
                <a:solidFill>
                  <a:schemeClr val="bg1"/>
                </a:solidFill>
              </a:defRPr>
            </a:lvl4pPr>
            <a:lvl5pPr marL="1828800" indent="0">
              <a:lnSpc>
                <a:spcPct val="100000"/>
              </a:lnSpc>
              <a:spcBef>
                <a:spcPts val="1000"/>
              </a:spcBef>
              <a:buFontTx/>
              <a:buNone/>
              <a:defRPr>
                <a:solidFill>
                  <a:schemeClr val="bg1"/>
                </a:solidFill>
              </a:defRPr>
            </a:lvl5pPr>
          </a:lstStyle>
          <a:p>
            <a:pPr lvl="0"/>
            <a:endParaRPr lang="en-US" dirty="0"/>
          </a:p>
        </p:txBody>
      </p:sp>
    </p:spTree>
    <p:extLst>
      <p:ext uri="{BB962C8B-B14F-4D97-AF65-F5344CB8AC3E}">
        <p14:creationId xmlns:p14="http://schemas.microsoft.com/office/powerpoint/2010/main" val="30852301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80E2A3C-5B52-F0B2-F51C-1913C4BB4B35}"/>
              </a:ext>
            </a:extLst>
          </p:cNvPr>
          <p:cNvSpPr>
            <a:spLocks noGrp="1"/>
          </p:cNvSpPr>
          <p:nvPr>
            <p:ph type="sldNum" sz="quarter" idx="12"/>
          </p:nvPr>
        </p:nvSpPr>
        <p:spPr/>
        <p:txBody>
          <a:bodyPr/>
          <a:lstStyle/>
          <a:p>
            <a:fld id="{C3A80CB9-8FF1-4649-AD49-46408C0A55E9}" type="slidenum">
              <a:rPr lang="en-US" smtClean="0"/>
              <a:t>‹#›</a:t>
            </a:fld>
            <a:endParaRPr lang="en-US"/>
          </a:p>
        </p:txBody>
      </p:sp>
    </p:spTree>
    <p:extLst>
      <p:ext uri="{BB962C8B-B14F-4D97-AF65-F5344CB8AC3E}">
        <p14:creationId xmlns:p14="http://schemas.microsoft.com/office/powerpoint/2010/main" val="2832515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_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742987-4AB7-52F3-894F-771A6556DC84}"/>
              </a:ext>
            </a:extLst>
          </p:cNvPr>
          <p:cNvSpPr/>
          <p:nvPr userDrawn="1"/>
        </p:nvSpPr>
        <p:spPr>
          <a:xfrm>
            <a:off x="0" y="0"/>
            <a:ext cx="12192000" cy="6858000"/>
          </a:xfrm>
          <a:prstGeom prst="rect">
            <a:avLst/>
          </a:prstGeom>
          <a:gradFill flip="none" rotWithShape="1">
            <a:gsLst>
              <a:gs pos="43000">
                <a:srgbClr val="004E95"/>
              </a:gs>
              <a:gs pos="100000">
                <a:srgbClr val="3ACDE8"/>
              </a:gs>
              <a:gs pos="100000">
                <a:srgbClr val="3ACDE8"/>
              </a:gs>
              <a:gs pos="100000">
                <a:srgbClr val="3ACDE8"/>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white logo with black background&#10;&#10;Description automatically generated">
            <a:extLst>
              <a:ext uri="{FF2B5EF4-FFF2-40B4-BE49-F238E27FC236}">
                <a16:creationId xmlns:a16="http://schemas.microsoft.com/office/drawing/2014/main" id="{10B0C1AC-81E1-73CD-31FC-082994860030}"/>
              </a:ext>
            </a:extLst>
          </p:cNvPr>
          <p:cNvPicPr>
            <a:picLocks noChangeAspect="1"/>
          </p:cNvPicPr>
          <p:nvPr userDrawn="1"/>
        </p:nvPicPr>
        <p:blipFill>
          <a:blip r:embed="rId2" cstate="email">
            <a:alphaModFix amt="5000"/>
            <a:extLst>
              <a:ext uri="{28A0092B-C50C-407E-A947-70E740481C1C}">
                <a14:useLocalDpi xmlns:a14="http://schemas.microsoft.com/office/drawing/2010/main" val="0"/>
              </a:ext>
            </a:extLst>
          </a:blip>
          <a:stretch>
            <a:fillRect/>
          </a:stretch>
        </p:blipFill>
        <p:spPr>
          <a:xfrm rot="20456813">
            <a:off x="372958" y="-403915"/>
            <a:ext cx="6268698" cy="7827755"/>
          </a:xfrm>
          <a:prstGeom prst="rect">
            <a:avLst/>
          </a:prstGeom>
        </p:spPr>
      </p:pic>
      <p:sp>
        <p:nvSpPr>
          <p:cNvPr id="7" name="Rectangle 6">
            <a:extLst>
              <a:ext uri="{FF2B5EF4-FFF2-40B4-BE49-F238E27FC236}">
                <a16:creationId xmlns:a16="http://schemas.microsoft.com/office/drawing/2014/main" id="{90AFF96C-87EA-8844-33CB-D6925565FF37}"/>
              </a:ext>
            </a:extLst>
          </p:cNvPr>
          <p:cNvSpPr/>
          <p:nvPr userDrawn="1"/>
        </p:nvSpPr>
        <p:spPr>
          <a:xfrm>
            <a:off x="0" y="0"/>
            <a:ext cx="161365"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a:extLst>
              <a:ext uri="{FF2B5EF4-FFF2-40B4-BE49-F238E27FC236}">
                <a16:creationId xmlns:a16="http://schemas.microsoft.com/office/drawing/2014/main" id="{2DB90914-89AD-971D-84A5-D9F16DE5947A}"/>
              </a:ext>
            </a:extLst>
          </p:cNvPr>
          <p:cNvSpPr>
            <a:spLocks noGrp="1"/>
          </p:cNvSpPr>
          <p:nvPr>
            <p:ph type="ctrTitle"/>
          </p:nvPr>
        </p:nvSpPr>
        <p:spPr>
          <a:xfrm>
            <a:off x="1524000" y="1213803"/>
            <a:ext cx="9144000" cy="2387600"/>
          </a:xfrm>
        </p:spPr>
        <p:txBody>
          <a:bodyPr anchor="b"/>
          <a:lstStyle>
            <a:lvl1pPr algn="ctr">
              <a:defRPr sz="6000" b="1" i="0">
                <a:solidFill>
                  <a:schemeClr val="bg1"/>
                </a:solidFill>
                <a:latin typeface="Lato Heavy" panose="020F0502020204030203" pitchFamily="34" charset="0"/>
                <a:ea typeface="Lato Heavy" panose="020F0502020204030203" pitchFamily="34" charset="0"/>
                <a:cs typeface="Lato Heavy" panose="020F0502020204030203" pitchFamily="34" charset="0"/>
              </a:defRPr>
            </a:lvl1pPr>
          </a:lstStyle>
          <a:p>
            <a:r>
              <a:rPr lang="en-US"/>
              <a:t>Click to edit Master title style</a:t>
            </a:r>
            <a:endParaRPr lang="en-US" dirty="0"/>
          </a:p>
        </p:txBody>
      </p:sp>
      <p:sp>
        <p:nvSpPr>
          <p:cNvPr id="12" name="Subtitle 2">
            <a:extLst>
              <a:ext uri="{FF2B5EF4-FFF2-40B4-BE49-F238E27FC236}">
                <a16:creationId xmlns:a16="http://schemas.microsoft.com/office/drawing/2014/main" id="{405FF8CE-EAB8-2CF0-FB87-2CDD05ECA308}"/>
              </a:ext>
            </a:extLst>
          </p:cNvPr>
          <p:cNvSpPr>
            <a:spLocks noGrp="1"/>
          </p:cNvSpPr>
          <p:nvPr>
            <p:ph type="subTitle" idx="1"/>
          </p:nvPr>
        </p:nvSpPr>
        <p:spPr>
          <a:xfrm>
            <a:off x="1524000" y="3693478"/>
            <a:ext cx="9144000" cy="1655762"/>
          </a:xfrm>
        </p:spPr>
        <p:txBody>
          <a:bodyPr>
            <a:normAutofit/>
          </a:bodyPr>
          <a:lstStyle>
            <a:lvl1pPr marL="0" indent="0" algn="ctr">
              <a:buNone/>
              <a:defRPr sz="2800" b="1" i="0">
                <a:solidFill>
                  <a:srgbClr val="3ACDE8"/>
                </a:solidFill>
                <a:latin typeface="Lato Semibold" panose="020F0502020204030203" pitchFamily="34" charset="0"/>
                <a:ea typeface="Lato Semibold" panose="020F0502020204030203" pitchFamily="34" charset="0"/>
                <a:cs typeface="Lato Semibold" panose="020F050202020403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68389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ne Column -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24BBB7-ECEF-1F6F-E574-DB23FB8DC64E}"/>
              </a:ext>
            </a:extLst>
          </p:cNvPr>
          <p:cNvSpPr/>
          <p:nvPr userDrawn="1"/>
        </p:nvSpPr>
        <p:spPr>
          <a:xfrm>
            <a:off x="0" y="0"/>
            <a:ext cx="12192000" cy="1132114"/>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D6EAD6-32DE-31A8-AA23-0F264F2BB26A}"/>
              </a:ext>
            </a:extLst>
          </p:cNvPr>
          <p:cNvSpPr>
            <a:spLocks noGrp="1"/>
          </p:cNvSpPr>
          <p:nvPr>
            <p:ph type="title"/>
          </p:nvPr>
        </p:nvSpPr>
        <p:spPr>
          <a:xfrm>
            <a:off x="838200" y="293787"/>
            <a:ext cx="10063480" cy="592817"/>
          </a:xfrm>
        </p:spPr>
        <p:txBody>
          <a:bodyPr>
            <a:noAutofit/>
          </a:bodyPr>
          <a:lstStyle>
            <a:lvl1pPr>
              <a:defRPr sz="36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31B9E13-1A22-853C-CF17-634ECBE2A0CC}"/>
              </a:ext>
            </a:extLst>
          </p:cNvPr>
          <p:cNvSpPr>
            <a:spLocks noGrp="1"/>
          </p:cNvSpPr>
          <p:nvPr>
            <p:ph sz="half" idx="1"/>
          </p:nvPr>
        </p:nvSpPr>
        <p:spPr>
          <a:xfrm>
            <a:off x="838200" y="1409064"/>
            <a:ext cx="10515600" cy="4648835"/>
          </a:xfrm>
        </p:spPr>
        <p:txBody>
          <a:bodyPr/>
          <a:lstStyle>
            <a:lvl1pPr>
              <a:lnSpc>
                <a:spcPct val="100000"/>
              </a:lnSpc>
              <a:spcBef>
                <a:spcPts val="1000"/>
              </a:spcBef>
              <a:defRPr/>
            </a:lvl1pPr>
            <a:lvl2pPr>
              <a:lnSpc>
                <a:spcPct val="100000"/>
              </a:lnSpc>
              <a:spcBef>
                <a:spcPts val="1000"/>
              </a:spcBef>
              <a:defRPr/>
            </a:lvl2pPr>
            <a:lvl3pPr>
              <a:lnSpc>
                <a:spcPct val="100000"/>
              </a:lnSpc>
              <a:spcBef>
                <a:spcPts val="1000"/>
              </a:spcBef>
              <a:defRPr/>
            </a:lvl3pPr>
            <a:lvl4pPr>
              <a:lnSpc>
                <a:spcPct val="100000"/>
              </a:lnSpc>
              <a:spcBef>
                <a:spcPts val="1000"/>
              </a:spcBef>
              <a:defRPr/>
            </a:lvl4pPr>
            <a:lvl5pPr>
              <a:lnSpc>
                <a:spcPct val="100000"/>
              </a:lnSpc>
              <a:spcBef>
                <a:spcPts val="10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Tree>
    <p:extLst>
      <p:ext uri="{BB962C8B-B14F-4D97-AF65-F5344CB8AC3E}">
        <p14:creationId xmlns:p14="http://schemas.microsoft.com/office/powerpoint/2010/main" val="2912636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guide id="4" pos="715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Column -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24BBB7-ECEF-1F6F-E574-DB23FB8DC64E}"/>
              </a:ext>
            </a:extLst>
          </p:cNvPr>
          <p:cNvSpPr/>
          <p:nvPr userDrawn="1"/>
        </p:nvSpPr>
        <p:spPr>
          <a:xfrm>
            <a:off x="0" y="0"/>
            <a:ext cx="12192000" cy="1132114"/>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D6EAD6-32DE-31A8-AA23-0F264F2BB26A}"/>
              </a:ext>
            </a:extLst>
          </p:cNvPr>
          <p:cNvSpPr>
            <a:spLocks noGrp="1"/>
          </p:cNvSpPr>
          <p:nvPr>
            <p:ph type="title"/>
          </p:nvPr>
        </p:nvSpPr>
        <p:spPr>
          <a:xfrm>
            <a:off x="838200" y="293787"/>
            <a:ext cx="10063480" cy="592817"/>
          </a:xfrm>
        </p:spPr>
        <p:txBody>
          <a:bodyPr>
            <a:noAutofit/>
          </a:bodyPr>
          <a:lstStyle>
            <a:lvl1pPr>
              <a:defRPr sz="36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31B9E13-1A22-853C-CF17-634ECBE2A0CC}"/>
              </a:ext>
            </a:extLst>
          </p:cNvPr>
          <p:cNvSpPr>
            <a:spLocks noGrp="1"/>
          </p:cNvSpPr>
          <p:nvPr>
            <p:ph sz="half" idx="1"/>
          </p:nvPr>
        </p:nvSpPr>
        <p:spPr>
          <a:xfrm>
            <a:off x="838200" y="1409064"/>
            <a:ext cx="10515600" cy="46488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Tree>
    <p:extLst>
      <p:ext uri="{BB962C8B-B14F-4D97-AF65-F5344CB8AC3E}">
        <p14:creationId xmlns:p14="http://schemas.microsoft.com/office/powerpoint/2010/main" val="130526933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guide id="4" pos="71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24BBB7-ECEF-1F6F-E574-DB23FB8DC64E}"/>
              </a:ext>
            </a:extLst>
          </p:cNvPr>
          <p:cNvSpPr/>
          <p:nvPr userDrawn="1"/>
        </p:nvSpPr>
        <p:spPr>
          <a:xfrm>
            <a:off x="0" y="0"/>
            <a:ext cx="12192000" cy="1132114"/>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D6EAD6-32DE-31A8-AA23-0F264F2BB26A}"/>
              </a:ext>
            </a:extLst>
          </p:cNvPr>
          <p:cNvSpPr>
            <a:spLocks noGrp="1"/>
          </p:cNvSpPr>
          <p:nvPr>
            <p:ph type="title"/>
          </p:nvPr>
        </p:nvSpPr>
        <p:spPr>
          <a:xfrm>
            <a:off x="838200" y="293787"/>
            <a:ext cx="10063480" cy="592817"/>
          </a:xfrm>
        </p:spPr>
        <p:txBody>
          <a:bodyPr>
            <a:noAutofit/>
          </a:bodyPr>
          <a:lstStyle>
            <a:lvl1pPr>
              <a:defRPr sz="3600">
                <a:solidFill>
                  <a:schemeClr val="bg1"/>
                </a:solidFill>
              </a:defRPr>
            </a:lvl1p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
        <p:nvSpPr>
          <p:cNvPr id="15" name="Content Placeholder 2">
            <a:extLst>
              <a:ext uri="{FF2B5EF4-FFF2-40B4-BE49-F238E27FC236}">
                <a16:creationId xmlns:a16="http://schemas.microsoft.com/office/drawing/2014/main" id="{287CD42D-5A8C-054D-C181-7320C7617090}"/>
              </a:ext>
            </a:extLst>
          </p:cNvPr>
          <p:cNvSpPr>
            <a:spLocks noGrp="1"/>
          </p:cNvSpPr>
          <p:nvPr>
            <p:ph sz="half" idx="13"/>
          </p:nvPr>
        </p:nvSpPr>
        <p:spPr>
          <a:xfrm>
            <a:off x="838200" y="1409064"/>
            <a:ext cx="5034280" cy="46488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a:extLst>
              <a:ext uri="{FF2B5EF4-FFF2-40B4-BE49-F238E27FC236}">
                <a16:creationId xmlns:a16="http://schemas.microsoft.com/office/drawing/2014/main" id="{99A79CD8-5B58-1959-EEEB-6AC685CD96A4}"/>
              </a:ext>
            </a:extLst>
          </p:cNvPr>
          <p:cNvSpPr>
            <a:spLocks noGrp="1"/>
          </p:cNvSpPr>
          <p:nvPr>
            <p:ph sz="half" idx="14"/>
          </p:nvPr>
        </p:nvSpPr>
        <p:spPr>
          <a:xfrm>
            <a:off x="6319520" y="1409064"/>
            <a:ext cx="5034280" cy="46488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1373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 grey">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F65E20F-B36F-D4B8-5234-46AC151BA333}"/>
              </a:ext>
            </a:extLst>
          </p:cNvPr>
          <p:cNvSpPr>
            <a:spLocks noGrp="1"/>
          </p:cNvSpPr>
          <p:nvPr>
            <p:ph sz="half" idx="13"/>
          </p:nvPr>
        </p:nvSpPr>
        <p:spPr>
          <a:xfrm>
            <a:off x="838200" y="1409064"/>
            <a:ext cx="5034280" cy="46488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3">
            <a:extLst>
              <a:ext uri="{FF2B5EF4-FFF2-40B4-BE49-F238E27FC236}">
                <a16:creationId xmlns:a16="http://schemas.microsoft.com/office/drawing/2014/main" id="{F704D274-98D9-0469-A434-D31CA17E3509}"/>
              </a:ext>
            </a:extLst>
          </p:cNvPr>
          <p:cNvSpPr>
            <a:spLocks noGrp="1"/>
          </p:cNvSpPr>
          <p:nvPr>
            <p:ph sz="half" idx="14"/>
          </p:nvPr>
        </p:nvSpPr>
        <p:spPr>
          <a:xfrm>
            <a:off x="6319520" y="1409064"/>
            <a:ext cx="5034280" cy="464883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AF24BBB7-ECEF-1F6F-E574-DB23FB8DC64E}"/>
              </a:ext>
            </a:extLst>
          </p:cNvPr>
          <p:cNvSpPr/>
          <p:nvPr userDrawn="1"/>
        </p:nvSpPr>
        <p:spPr>
          <a:xfrm>
            <a:off x="0" y="0"/>
            <a:ext cx="12192000" cy="1132114"/>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D6EAD6-32DE-31A8-AA23-0F264F2BB26A}"/>
              </a:ext>
            </a:extLst>
          </p:cNvPr>
          <p:cNvSpPr>
            <a:spLocks noGrp="1"/>
          </p:cNvSpPr>
          <p:nvPr>
            <p:ph type="title"/>
          </p:nvPr>
        </p:nvSpPr>
        <p:spPr>
          <a:xfrm>
            <a:off x="838200" y="293787"/>
            <a:ext cx="10063480" cy="592817"/>
          </a:xfrm>
        </p:spPr>
        <p:txBody>
          <a:bodyPr>
            <a:noAutofit/>
          </a:bodyPr>
          <a:lstStyle>
            <a:lvl1pPr>
              <a:defRPr sz="3600">
                <a:solidFill>
                  <a:schemeClr val="bg1"/>
                </a:solidFill>
              </a:defRPr>
            </a:lvl1p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
        <p:nvSpPr>
          <p:cNvPr id="5" name="TextBox 4">
            <a:extLst>
              <a:ext uri="{FF2B5EF4-FFF2-40B4-BE49-F238E27FC236}">
                <a16:creationId xmlns:a16="http://schemas.microsoft.com/office/drawing/2014/main" id="{35F88F55-FC6F-29B1-ED20-D14255AE5E0D}"/>
              </a:ext>
            </a:extLst>
          </p:cNvPr>
          <p:cNvSpPr txBox="1"/>
          <p:nvPr userDrawn="1"/>
        </p:nvSpPr>
        <p:spPr>
          <a:xfrm>
            <a:off x="-3007360" y="-1351280"/>
            <a:ext cx="184731" cy="369332"/>
          </a:xfrm>
          <a:prstGeom prst="rect">
            <a:avLst/>
          </a:prstGeom>
          <a:solidFill>
            <a:srgbClr val="C4C4C4"/>
          </a:solidFill>
        </p:spPr>
        <p:txBody>
          <a:bodyPr wrap="none" rtlCol="0">
            <a:spAutoFit/>
          </a:bodyPr>
          <a:lstStyle/>
          <a:p>
            <a:endParaRPr lang="en-US" dirty="0"/>
          </a:p>
        </p:txBody>
      </p:sp>
    </p:spTree>
    <p:extLst>
      <p:ext uri="{BB962C8B-B14F-4D97-AF65-F5344CB8AC3E}">
        <p14:creationId xmlns:p14="http://schemas.microsoft.com/office/powerpoint/2010/main" val="350684383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wo Column comparison - blu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24BBB7-ECEF-1F6F-E574-DB23FB8DC64E}"/>
              </a:ext>
            </a:extLst>
          </p:cNvPr>
          <p:cNvSpPr/>
          <p:nvPr userDrawn="1"/>
        </p:nvSpPr>
        <p:spPr>
          <a:xfrm>
            <a:off x="0" y="0"/>
            <a:ext cx="12192000" cy="1132114"/>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D6EAD6-32DE-31A8-AA23-0F264F2BB26A}"/>
              </a:ext>
            </a:extLst>
          </p:cNvPr>
          <p:cNvSpPr>
            <a:spLocks noGrp="1"/>
          </p:cNvSpPr>
          <p:nvPr>
            <p:ph type="title"/>
          </p:nvPr>
        </p:nvSpPr>
        <p:spPr>
          <a:xfrm>
            <a:off x="838200" y="293787"/>
            <a:ext cx="10063480" cy="592817"/>
          </a:xfrm>
        </p:spPr>
        <p:txBody>
          <a:bodyPr>
            <a:noAutofit/>
          </a:bodyPr>
          <a:lstStyle>
            <a:lvl1pPr>
              <a:defRPr sz="3600">
                <a:solidFill>
                  <a:schemeClr val="bg1"/>
                </a:solidFill>
              </a:defRPr>
            </a:lvl1p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3ACD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
        <p:nvSpPr>
          <p:cNvPr id="3" name="Text Placeholder 1">
            <a:extLst>
              <a:ext uri="{FF2B5EF4-FFF2-40B4-BE49-F238E27FC236}">
                <a16:creationId xmlns:a16="http://schemas.microsoft.com/office/drawing/2014/main" id="{C8312ED8-FE79-7B24-0669-E4D4AAF2120B}"/>
              </a:ext>
            </a:extLst>
          </p:cNvPr>
          <p:cNvSpPr>
            <a:spLocks noGrp="1"/>
          </p:cNvSpPr>
          <p:nvPr>
            <p:ph type="body" idx="1"/>
          </p:nvPr>
        </p:nvSpPr>
        <p:spPr>
          <a:xfrm>
            <a:off x="861392" y="1371605"/>
            <a:ext cx="5038344" cy="488960"/>
          </a:xfrm>
        </p:spPr>
        <p:txBody>
          <a:bodyPr/>
          <a:lstStyle/>
          <a:p>
            <a:endParaRPr lang="en-US" dirty="0"/>
          </a:p>
        </p:txBody>
      </p:sp>
      <p:sp>
        <p:nvSpPr>
          <p:cNvPr id="4" name="Content Placeholder 2">
            <a:extLst>
              <a:ext uri="{FF2B5EF4-FFF2-40B4-BE49-F238E27FC236}">
                <a16:creationId xmlns:a16="http://schemas.microsoft.com/office/drawing/2014/main" id="{CDA08FFD-D2CB-27DD-2813-5A998430F504}"/>
              </a:ext>
            </a:extLst>
          </p:cNvPr>
          <p:cNvSpPr>
            <a:spLocks noGrp="1"/>
          </p:cNvSpPr>
          <p:nvPr>
            <p:ph sz="half" idx="2"/>
          </p:nvPr>
        </p:nvSpPr>
        <p:spPr>
          <a:xfrm>
            <a:off x="861392" y="1860565"/>
            <a:ext cx="5038344" cy="4194795"/>
          </a:xfrm>
        </p:spPr>
        <p:txBody>
          <a:bodyPr/>
          <a:lstStyle/>
          <a:p>
            <a:endParaRPr lang="en-US" dirty="0"/>
          </a:p>
        </p:txBody>
      </p:sp>
      <p:sp>
        <p:nvSpPr>
          <p:cNvPr id="5" name="Text Placeholder 3">
            <a:extLst>
              <a:ext uri="{FF2B5EF4-FFF2-40B4-BE49-F238E27FC236}">
                <a16:creationId xmlns:a16="http://schemas.microsoft.com/office/drawing/2014/main" id="{F54EC70C-F6D8-5D11-AA8E-8BD66123DD02}"/>
              </a:ext>
            </a:extLst>
          </p:cNvPr>
          <p:cNvSpPr>
            <a:spLocks noGrp="1"/>
          </p:cNvSpPr>
          <p:nvPr>
            <p:ph type="body" sz="quarter" idx="3"/>
          </p:nvPr>
        </p:nvSpPr>
        <p:spPr>
          <a:xfrm>
            <a:off x="6302073" y="1371605"/>
            <a:ext cx="5038344" cy="488960"/>
          </a:xfrm>
        </p:spPr>
        <p:txBody>
          <a:bodyPr/>
          <a:lstStyle/>
          <a:p>
            <a:endParaRPr lang="en-US"/>
          </a:p>
        </p:txBody>
      </p:sp>
      <p:sp>
        <p:nvSpPr>
          <p:cNvPr id="6" name="Content Placeholder 4">
            <a:extLst>
              <a:ext uri="{FF2B5EF4-FFF2-40B4-BE49-F238E27FC236}">
                <a16:creationId xmlns:a16="http://schemas.microsoft.com/office/drawing/2014/main" id="{55F6B5AA-0325-A162-B56D-F59194D8D532}"/>
              </a:ext>
            </a:extLst>
          </p:cNvPr>
          <p:cNvSpPr>
            <a:spLocks noGrp="1"/>
          </p:cNvSpPr>
          <p:nvPr>
            <p:ph sz="quarter" idx="4"/>
          </p:nvPr>
        </p:nvSpPr>
        <p:spPr>
          <a:xfrm>
            <a:off x="6302073" y="1860565"/>
            <a:ext cx="5038344" cy="4194795"/>
          </a:xfrm>
        </p:spPr>
        <p:txBody>
          <a:bodyPr/>
          <a:lstStyle/>
          <a:p>
            <a:endParaRPr lang="en-US" dirty="0"/>
          </a:p>
        </p:txBody>
      </p:sp>
    </p:spTree>
    <p:extLst>
      <p:ext uri="{BB962C8B-B14F-4D97-AF65-F5344CB8AC3E}">
        <p14:creationId xmlns:p14="http://schemas.microsoft.com/office/powerpoint/2010/main" val="40318166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wo Column comparison -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F24BBB7-ECEF-1F6F-E574-DB23FB8DC64E}"/>
              </a:ext>
            </a:extLst>
          </p:cNvPr>
          <p:cNvSpPr/>
          <p:nvPr userDrawn="1"/>
        </p:nvSpPr>
        <p:spPr>
          <a:xfrm>
            <a:off x="0" y="0"/>
            <a:ext cx="12192000" cy="1132114"/>
          </a:xfrm>
          <a:prstGeom prst="rect">
            <a:avLst/>
          </a:prstGeom>
          <a:solidFill>
            <a:srgbClr val="004E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D6EAD6-32DE-31A8-AA23-0F264F2BB26A}"/>
              </a:ext>
            </a:extLst>
          </p:cNvPr>
          <p:cNvSpPr>
            <a:spLocks noGrp="1"/>
          </p:cNvSpPr>
          <p:nvPr>
            <p:ph type="title"/>
          </p:nvPr>
        </p:nvSpPr>
        <p:spPr>
          <a:xfrm>
            <a:off x="838200" y="293787"/>
            <a:ext cx="10063480" cy="592817"/>
          </a:xfrm>
        </p:spPr>
        <p:txBody>
          <a:bodyPr>
            <a:noAutofit/>
          </a:bodyPr>
          <a:lstStyle>
            <a:lvl1pPr>
              <a:defRPr sz="3600">
                <a:solidFill>
                  <a:schemeClr val="bg1"/>
                </a:solidFill>
              </a:defRPr>
            </a:lvl1pPr>
          </a:lstStyle>
          <a:p>
            <a:r>
              <a:rPr lang="en-US"/>
              <a:t>Click to edit Master title style</a:t>
            </a:r>
            <a:endParaRPr lang="en-US" dirty="0"/>
          </a:p>
        </p:txBody>
      </p:sp>
      <p:sp>
        <p:nvSpPr>
          <p:cNvPr id="7" name="Slide Number Placeholder 6">
            <a:extLst>
              <a:ext uri="{FF2B5EF4-FFF2-40B4-BE49-F238E27FC236}">
                <a16:creationId xmlns:a16="http://schemas.microsoft.com/office/drawing/2014/main" id="{1DC5F6A4-4B7D-4664-FA1E-4FAFBF567AE7}"/>
              </a:ext>
            </a:extLst>
          </p:cNvPr>
          <p:cNvSpPr>
            <a:spLocks noGrp="1"/>
          </p:cNvSpPr>
          <p:nvPr>
            <p:ph type="sldNum" sz="quarter" idx="12"/>
          </p:nvPr>
        </p:nvSpPr>
        <p:spPr/>
        <p:txBody>
          <a:bodyPr/>
          <a:lstStyle/>
          <a:p>
            <a:fld id="{C3A80CB9-8FF1-4649-AD49-46408C0A55E9}" type="slidenum">
              <a:rPr lang="en-US" smtClean="0"/>
              <a:t>‹#›</a:t>
            </a:fld>
            <a:endParaRPr lang="en-US"/>
          </a:p>
        </p:txBody>
      </p:sp>
      <p:sp>
        <p:nvSpPr>
          <p:cNvPr id="11" name="Rectangle 10">
            <a:extLst>
              <a:ext uri="{FF2B5EF4-FFF2-40B4-BE49-F238E27FC236}">
                <a16:creationId xmlns:a16="http://schemas.microsoft.com/office/drawing/2014/main" id="{A3B2BB25-998A-3B09-E9D7-57B1487A8A0A}"/>
              </a:ext>
            </a:extLst>
          </p:cNvPr>
          <p:cNvSpPr/>
          <p:nvPr userDrawn="1"/>
        </p:nvSpPr>
        <p:spPr>
          <a:xfrm>
            <a:off x="0" y="0"/>
            <a:ext cx="161365" cy="6858000"/>
          </a:xfrm>
          <a:prstGeom prst="rect">
            <a:avLst/>
          </a:prstGeom>
          <a:solidFill>
            <a:srgbClr val="C4C4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ACDE8"/>
              </a:solidFill>
            </a:endParaRPr>
          </a:p>
        </p:txBody>
      </p:sp>
      <p:pic>
        <p:nvPicPr>
          <p:cNvPr id="12" name="Picture 11" descr="A white logo with black background&#10;&#10;Description automatically generated">
            <a:extLst>
              <a:ext uri="{FF2B5EF4-FFF2-40B4-BE49-F238E27FC236}">
                <a16:creationId xmlns:a16="http://schemas.microsoft.com/office/drawing/2014/main" id="{0760687C-67D7-2D3F-FAEF-D3FB51F83F60}"/>
              </a:ext>
            </a:extLst>
          </p:cNvPr>
          <p:cNvPicPr>
            <a:picLocks noChangeAspect="1"/>
          </p:cNvPicPr>
          <p:nvPr userDrawn="1"/>
        </p:nvPicPr>
        <p:blipFill>
          <a:blip r:embed="rId2" cstate="email">
            <a:alphaModFix amt="15000"/>
            <a:extLst>
              <a:ext uri="{28A0092B-C50C-407E-A947-70E740481C1C}">
                <a14:useLocalDpi xmlns:a14="http://schemas.microsoft.com/office/drawing/2010/main" val="0"/>
              </a:ext>
            </a:extLst>
          </a:blip>
          <a:stretch>
            <a:fillRect/>
          </a:stretch>
        </p:blipFill>
        <p:spPr>
          <a:xfrm>
            <a:off x="11095721" y="243792"/>
            <a:ext cx="516158" cy="644530"/>
          </a:xfrm>
          <a:prstGeom prst="rect">
            <a:avLst/>
          </a:prstGeom>
        </p:spPr>
      </p:pic>
      <p:sp>
        <p:nvSpPr>
          <p:cNvPr id="5" name="TextBox 4">
            <a:extLst>
              <a:ext uri="{FF2B5EF4-FFF2-40B4-BE49-F238E27FC236}">
                <a16:creationId xmlns:a16="http://schemas.microsoft.com/office/drawing/2014/main" id="{35F88F55-FC6F-29B1-ED20-D14255AE5E0D}"/>
              </a:ext>
            </a:extLst>
          </p:cNvPr>
          <p:cNvSpPr txBox="1"/>
          <p:nvPr userDrawn="1"/>
        </p:nvSpPr>
        <p:spPr>
          <a:xfrm>
            <a:off x="-3007360" y="-1351280"/>
            <a:ext cx="184731" cy="369332"/>
          </a:xfrm>
          <a:prstGeom prst="rect">
            <a:avLst/>
          </a:prstGeom>
          <a:solidFill>
            <a:srgbClr val="C4C4C4"/>
          </a:solidFill>
        </p:spPr>
        <p:txBody>
          <a:bodyPr wrap="none" rtlCol="0">
            <a:spAutoFit/>
          </a:bodyPr>
          <a:lstStyle/>
          <a:p>
            <a:endParaRPr lang="en-US" dirty="0"/>
          </a:p>
        </p:txBody>
      </p:sp>
      <p:sp>
        <p:nvSpPr>
          <p:cNvPr id="3" name="Text Placeholder 1">
            <a:extLst>
              <a:ext uri="{FF2B5EF4-FFF2-40B4-BE49-F238E27FC236}">
                <a16:creationId xmlns:a16="http://schemas.microsoft.com/office/drawing/2014/main" id="{12E06AF0-7371-3304-C2C2-E873AAB98947}"/>
              </a:ext>
            </a:extLst>
          </p:cNvPr>
          <p:cNvSpPr>
            <a:spLocks noGrp="1"/>
          </p:cNvSpPr>
          <p:nvPr>
            <p:ph type="body" idx="1"/>
          </p:nvPr>
        </p:nvSpPr>
        <p:spPr>
          <a:xfrm>
            <a:off x="861392" y="1371605"/>
            <a:ext cx="5038344" cy="488960"/>
          </a:xfrm>
        </p:spPr>
        <p:txBody>
          <a:bodyPr/>
          <a:lstStyle/>
          <a:p>
            <a:endParaRPr lang="en-US" dirty="0"/>
          </a:p>
        </p:txBody>
      </p:sp>
      <p:sp>
        <p:nvSpPr>
          <p:cNvPr id="4" name="Content Placeholder 2">
            <a:extLst>
              <a:ext uri="{FF2B5EF4-FFF2-40B4-BE49-F238E27FC236}">
                <a16:creationId xmlns:a16="http://schemas.microsoft.com/office/drawing/2014/main" id="{9CA9003C-C630-5C8C-1120-60585395EA4A}"/>
              </a:ext>
            </a:extLst>
          </p:cNvPr>
          <p:cNvSpPr>
            <a:spLocks noGrp="1"/>
          </p:cNvSpPr>
          <p:nvPr>
            <p:ph sz="half" idx="2"/>
          </p:nvPr>
        </p:nvSpPr>
        <p:spPr>
          <a:xfrm>
            <a:off x="861392" y="1860565"/>
            <a:ext cx="5038344" cy="4194795"/>
          </a:xfrm>
        </p:spPr>
        <p:txBody>
          <a:bodyPr/>
          <a:lstStyle/>
          <a:p>
            <a:endParaRPr lang="en-US" dirty="0"/>
          </a:p>
        </p:txBody>
      </p:sp>
      <p:sp>
        <p:nvSpPr>
          <p:cNvPr id="10" name="Text Placeholder 3">
            <a:extLst>
              <a:ext uri="{FF2B5EF4-FFF2-40B4-BE49-F238E27FC236}">
                <a16:creationId xmlns:a16="http://schemas.microsoft.com/office/drawing/2014/main" id="{BF6666C1-B8D8-232F-1980-6F2EEAA75222}"/>
              </a:ext>
            </a:extLst>
          </p:cNvPr>
          <p:cNvSpPr>
            <a:spLocks noGrp="1"/>
          </p:cNvSpPr>
          <p:nvPr>
            <p:ph type="body" sz="quarter" idx="3"/>
          </p:nvPr>
        </p:nvSpPr>
        <p:spPr>
          <a:xfrm>
            <a:off x="6302073" y="1371605"/>
            <a:ext cx="5038344" cy="488960"/>
          </a:xfrm>
        </p:spPr>
        <p:txBody>
          <a:bodyPr/>
          <a:lstStyle/>
          <a:p>
            <a:endParaRPr lang="en-US"/>
          </a:p>
        </p:txBody>
      </p:sp>
      <p:sp>
        <p:nvSpPr>
          <p:cNvPr id="13" name="Content Placeholder 4">
            <a:extLst>
              <a:ext uri="{FF2B5EF4-FFF2-40B4-BE49-F238E27FC236}">
                <a16:creationId xmlns:a16="http://schemas.microsoft.com/office/drawing/2014/main" id="{E8BF96FA-ECD6-3EDA-D966-DF32786761F9}"/>
              </a:ext>
            </a:extLst>
          </p:cNvPr>
          <p:cNvSpPr>
            <a:spLocks noGrp="1"/>
          </p:cNvSpPr>
          <p:nvPr>
            <p:ph sz="quarter" idx="4"/>
          </p:nvPr>
        </p:nvSpPr>
        <p:spPr>
          <a:xfrm>
            <a:off x="6302073" y="1860565"/>
            <a:ext cx="5038344" cy="4194795"/>
          </a:xfrm>
        </p:spPr>
        <p:txBody>
          <a:bodyPr/>
          <a:lstStyle/>
          <a:p>
            <a:endParaRPr lang="en-US" dirty="0"/>
          </a:p>
        </p:txBody>
      </p:sp>
    </p:spTree>
    <p:extLst>
      <p:ext uri="{BB962C8B-B14F-4D97-AF65-F5344CB8AC3E}">
        <p14:creationId xmlns:p14="http://schemas.microsoft.com/office/powerpoint/2010/main" val="7650592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381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491DCC-080A-5946-BA1C-E8D9920DF2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BACEBD6-7713-88F3-0BF5-DFEAD66758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B91C4B6D-0CF1-792C-B787-7A1BCB730B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A80CB9-8FF1-4649-AD49-46408C0A55E9}" type="slidenum">
              <a:rPr lang="en-US" smtClean="0"/>
              <a:t>‹#›</a:t>
            </a:fld>
            <a:endParaRPr lang="en-US" dirty="0"/>
          </a:p>
        </p:txBody>
      </p:sp>
    </p:spTree>
    <p:extLst>
      <p:ext uri="{BB962C8B-B14F-4D97-AF65-F5344CB8AC3E}">
        <p14:creationId xmlns:p14="http://schemas.microsoft.com/office/powerpoint/2010/main" val="296189518"/>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7" r:id="rId3"/>
    <p:sldLayoutId id="2147483663" r:id="rId4"/>
    <p:sldLayoutId id="2147483664" r:id="rId5"/>
    <p:sldLayoutId id="2147483652" r:id="rId6"/>
    <p:sldLayoutId id="2147483662" r:id="rId7"/>
    <p:sldLayoutId id="2147483677" r:id="rId8"/>
    <p:sldLayoutId id="2147483678" r:id="rId9"/>
    <p:sldLayoutId id="2147483665" r:id="rId10"/>
    <p:sldLayoutId id="2147483671" r:id="rId11"/>
    <p:sldLayoutId id="2147483670" r:id="rId12"/>
    <p:sldLayoutId id="2147483673" r:id="rId13"/>
    <p:sldLayoutId id="2147483672" r:id="rId14"/>
    <p:sldLayoutId id="2147483666" r:id="rId15"/>
    <p:sldLayoutId id="2147483668" r:id="rId16"/>
    <p:sldLayoutId id="2147483669" r:id="rId17"/>
    <p:sldLayoutId id="2147483675" r:id="rId18"/>
    <p:sldLayoutId id="2147483676" r:id="rId19"/>
    <p:sldLayoutId id="2147483674" r:id="rId20"/>
    <p:sldLayoutId id="2147483679" r:id="rId21"/>
    <p:sldLayoutId id="2147483680" r:id="rId22"/>
    <p:sldLayoutId id="2147483655" r:id="rId23"/>
  </p:sldLayoutIdLst>
  <p:hf hdr="0" ftr="0" dt="0"/>
  <p:txStyles>
    <p:titleStyle>
      <a:lvl1pPr algn="l" defTabSz="914400" rtl="0" eaLnBrk="1" latinLnBrk="0" hangingPunct="1">
        <a:lnSpc>
          <a:spcPct val="90000"/>
        </a:lnSpc>
        <a:spcBef>
          <a:spcPct val="0"/>
        </a:spcBef>
        <a:buNone/>
        <a:defRPr sz="4400" b="1" i="0" kern="1200">
          <a:solidFill>
            <a:srgbClr val="4E4E4E"/>
          </a:solidFill>
          <a:latin typeface="Lato" panose="020F0502020204030203" pitchFamily="34" charset="0"/>
          <a:ea typeface="Lato" panose="020F0502020204030203" pitchFamily="34" charset="0"/>
          <a:cs typeface="Lato" panose="020F0502020204030203" pitchFamily="34" charset="0"/>
        </a:defRPr>
      </a:lvl1pPr>
    </p:titleStyle>
    <p:bodyStyle>
      <a:lvl1pPr marL="228600" indent="-228600" algn="l" defTabSz="914400" rtl="0" eaLnBrk="1" latinLnBrk="0" hangingPunct="1">
        <a:lnSpc>
          <a:spcPct val="100000"/>
        </a:lnSpc>
        <a:spcBef>
          <a:spcPts val="1000"/>
        </a:spcBef>
        <a:buClr>
          <a:srgbClr val="4E4E4E"/>
        </a:buClr>
        <a:buFont typeface="Arial" panose="020B0604020202020204" pitchFamily="34" charset="0"/>
        <a:buChar char="•"/>
        <a:defRPr sz="28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1pPr>
      <a:lvl2pPr marL="685800" indent="-228600" algn="l" defTabSz="914400" rtl="0" eaLnBrk="1" latinLnBrk="0" hangingPunct="1">
        <a:lnSpc>
          <a:spcPct val="100000"/>
        </a:lnSpc>
        <a:spcBef>
          <a:spcPts val="1000"/>
        </a:spcBef>
        <a:buClr>
          <a:srgbClr val="4E4E4E"/>
        </a:buClr>
        <a:buSzPct val="80000"/>
        <a:buFont typeface="Wingdings" pitchFamily="2" charset="2"/>
        <a:buChar char="§"/>
        <a:defRPr sz="24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2pPr>
      <a:lvl3pPr marL="1143000" indent="-228600" algn="l" defTabSz="914400" rtl="0" eaLnBrk="1" latinLnBrk="0" hangingPunct="1">
        <a:lnSpc>
          <a:spcPct val="100000"/>
        </a:lnSpc>
        <a:spcBef>
          <a:spcPts val="1000"/>
        </a:spcBef>
        <a:buClr>
          <a:srgbClr val="4E4E4E"/>
        </a:buClr>
        <a:buSzPct val="100000"/>
        <a:buFont typeface="System Font Regular"/>
        <a:buChar char="‣"/>
        <a:defRPr sz="20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3pPr>
      <a:lvl4pPr marL="1600200" indent="-228600" algn="l" defTabSz="914400" rtl="0" eaLnBrk="1" latinLnBrk="0" hangingPunct="1">
        <a:lnSpc>
          <a:spcPct val="100000"/>
        </a:lnSpc>
        <a:spcBef>
          <a:spcPts val="1000"/>
        </a:spcBef>
        <a:buClr>
          <a:srgbClr val="4E4E4E"/>
        </a:buClr>
        <a:buSzPct val="90000"/>
        <a:buFont typeface="Courier New" panose="02070309020205020404" pitchFamily="49" charset="0"/>
        <a:buChar char="o"/>
        <a:defRPr sz="18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4pPr>
      <a:lvl5pPr marL="2057400" indent="-228600" algn="l" defTabSz="914400" rtl="0" eaLnBrk="1" latinLnBrk="0" hangingPunct="1">
        <a:lnSpc>
          <a:spcPct val="100000"/>
        </a:lnSpc>
        <a:spcBef>
          <a:spcPts val="1000"/>
        </a:spcBef>
        <a:buClr>
          <a:srgbClr val="4E4E4E"/>
        </a:buClr>
        <a:buSzPct val="60000"/>
        <a:buFont typeface="System Font Regular"/>
        <a:buChar char="☐"/>
        <a:defRPr sz="1800" b="0" i="0" kern="1200">
          <a:solidFill>
            <a:srgbClr val="4E4E4E"/>
          </a:solidFill>
          <a:latin typeface="Lato Medium" panose="020F0502020204030203" pitchFamily="34" charset="0"/>
          <a:ea typeface="Lato Medium" panose="020F0502020204030203" pitchFamily="34" charset="0"/>
          <a:cs typeface="Lato Medium" panose="020F050202020403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hyperlink" Target="https://youtu.be/Ux0s01cUbbU" TargetMode="External"/><Relationship Id="rId7" Type="http://schemas.openxmlformats.org/officeDocument/2006/relationships/image" Target="../media/image4.png"/><Relationship Id="rId2" Type="http://schemas.openxmlformats.org/officeDocument/2006/relationships/hyperlink" Target="https://youtu.be/e4GrBPAdxCI" TargetMode="External"/><Relationship Id="rId1" Type="http://schemas.openxmlformats.org/officeDocument/2006/relationships/slideLayout" Target="../slideLayouts/slideLayout5.xml"/><Relationship Id="rId6" Type="http://schemas.openxmlformats.org/officeDocument/2006/relationships/hyperlink" Target="https://youtu.be/pCPp0iJT13Q" TargetMode="External"/><Relationship Id="rId5" Type="http://schemas.openxmlformats.org/officeDocument/2006/relationships/hyperlink" Target="https://youtu.be/1yR0RNcRx5g" TargetMode="External"/><Relationship Id="rId4" Type="http://schemas.openxmlformats.org/officeDocument/2006/relationships/hyperlink" Target="https://youtu.be/wNmpHv3MwBk"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mailto:budgetaward@gfoa.org?subject=Budget%20Award"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lf.gfoa.org/Laserfiche" TargetMode="External"/><Relationship Id="rId2" Type="http://schemas.openxmlformats.org/officeDocument/2006/relationships/hyperlink" Target="https://lf.gfoa.org/Forms"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lf.gfoa.org/Form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lf.gfoa.org/Laserfiche"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7CBD1-DFF8-EAEB-A2F0-E746AAAC7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AAF270-6B89-B49E-C7C9-A0B4DB4D9D7F}"/>
              </a:ext>
            </a:extLst>
          </p:cNvPr>
          <p:cNvSpPr>
            <a:spLocks noGrp="1"/>
          </p:cNvSpPr>
          <p:nvPr>
            <p:ph type="ctrTitle"/>
          </p:nvPr>
        </p:nvSpPr>
        <p:spPr>
          <a:xfrm>
            <a:off x="1524000" y="2058755"/>
            <a:ext cx="9144000" cy="2387600"/>
          </a:xfrm>
        </p:spPr>
        <p:txBody>
          <a:bodyPr>
            <a:normAutofit fontScale="90000"/>
          </a:bodyPr>
          <a:lstStyle/>
          <a:p>
            <a:pPr>
              <a:lnSpc>
                <a:spcPct val="100000"/>
              </a:lnSpc>
            </a:pPr>
            <a:r>
              <a:rPr lang="en-US" dirty="0"/>
              <a:t>GFOA’s Distinguished Budget Presentation </a:t>
            </a:r>
            <a:br>
              <a:rPr lang="en-US" dirty="0"/>
            </a:br>
            <a:r>
              <a:rPr lang="en-US" dirty="0"/>
              <a:t>Award Program</a:t>
            </a:r>
          </a:p>
        </p:txBody>
      </p:sp>
      <p:sp>
        <p:nvSpPr>
          <p:cNvPr id="3" name="Subtitle 2">
            <a:extLst>
              <a:ext uri="{FF2B5EF4-FFF2-40B4-BE49-F238E27FC236}">
                <a16:creationId xmlns:a16="http://schemas.microsoft.com/office/drawing/2014/main" id="{433203BF-2303-0BB8-447A-F1F3E5890EB0}"/>
              </a:ext>
            </a:extLst>
          </p:cNvPr>
          <p:cNvSpPr>
            <a:spLocks noGrp="1"/>
          </p:cNvSpPr>
          <p:nvPr>
            <p:ph type="subTitle" idx="1"/>
          </p:nvPr>
        </p:nvSpPr>
        <p:spPr>
          <a:xfrm>
            <a:off x="1524000" y="4538430"/>
            <a:ext cx="9144000" cy="1655762"/>
          </a:xfrm>
        </p:spPr>
        <p:txBody>
          <a:bodyPr/>
          <a:lstStyle/>
          <a:p>
            <a:r>
              <a:rPr lang="en-US" dirty="0"/>
              <a:t>Changes to the Application Process</a:t>
            </a:r>
            <a:r>
              <a:rPr lang="en-US" sz="2800" u="none" strike="noStrike" dirty="0">
                <a:solidFill>
                  <a:srgbClr val="3ACDE8"/>
                </a:solidFill>
                <a:effectLst/>
              </a:rPr>
              <a:t> </a:t>
            </a:r>
            <a:r>
              <a:rPr lang="en-US" sz="2800" u="none" strike="noStrike">
                <a:solidFill>
                  <a:schemeClr val="bg2">
                    <a:lumMod val="90000"/>
                  </a:schemeClr>
                </a:solidFill>
                <a:effectLst/>
              </a:rPr>
              <a:t>|</a:t>
            </a:r>
            <a:r>
              <a:rPr lang="en-US"/>
              <a:t> 2023</a:t>
            </a:r>
            <a:endParaRPr lang="en-US" dirty="0"/>
          </a:p>
        </p:txBody>
      </p:sp>
    </p:spTree>
    <p:extLst>
      <p:ext uri="{BB962C8B-B14F-4D97-AF65-F5344CB8AC3E}">
        <p14:creationId xmlns:p14="http://schemas.microsoft.com/office/powerpoint/2010/main" val="2294956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683B5-ECA8-9794-CB54-F5348AD0F134}"/>
              </a:ext>
            </a:extLst>
          </p:cNvPr>
          <p:cNvSpPr>
            <a:spLocks noGrp="1"/>
          </p:cNvSpPr>
          <p:nvPr>
            <p:ph type="title"/>
          </p:nvPr>
        </p:nvSpPr>
        <p:spPr/>
        <p:txBody>
          <a:bodyPr/>
          <a:lstStyle/>
          <a:p>
            <a:r>
              <a:rPr lang="en-US" sz="3000" dirty="0"/>
              <a:t>Video Tutorials</a:t>
            </a:r>
          </a:p>
        </p:txBody>
      </p:sp>
      <p:sp>
        <p:nvSpPr>
          <p:cNvPr id="3" name="Content Placeholder 2">
            <a:extLst>
              <a:ext uri="{FF2B5EF4-FFF2-40B4-BE49-F238E27FC236}">
                <a16:creationId xmlns:a16="http://schemas.microsoft.com/office/drawing/2014/main" id="{3E05C53F-A0CA-1C5D-BB37-BB196984A3C5}"/>
              </a:ext>
            </a:extLst>
          </p:cNvPr>
          <p:cNvSpPr>
            <a:spLocks noGrp="1"/>
          </p:cNvSpPr>
          <p:nvPr>
            <p:ph sz="half" idx="1"/>
          </p:nvPr>
        </p:nvSpPr>
        <p:spPr/>
        <p:txBody>
          <a:bodyPr/>
          <a:lstStyle/>
          <a:p>
            <a:r>
              <a:rPr lang="en-US" sz="2400" dirty="0"/>
              <a:t>Signing into the GFOA AMS: </a:t>
            </a:r>
            <a:r>
              <a:rPr lang="en-US" sz="2400" b="1" u="sng" dirty="0">
                <a:solidFill>
                  <a:srgbClr val="0000EE"/>
                </a:solidFill>
                <a:effectLst/>
                <a:latin typeface="+mj-lt"/>
                <a:ea typeface="Calibri" panose="020F0502020204030204" pitchFamily="34" charset="0"/>
                <a:hlinkClick r:id="rId2"/>
              </a:rPr>
              <a:t>https://youtu.be/e4GrBPAdxCI</a:t>
            </a:r>
            <a:endParaRPr lang="en-US" sz="2400" b="1" u="sng" dirty="0">
              <a:solidFill>
                <a:srgbClr val="0000EE"/>
              </a:solidFill>
              <a:effectLst/>
              <a:latin typeface="+mj-lt"/>
              <a:ea typeface="Calibri" panose="020F0502020204030204" pitchFamily="34" charset="0"/>
            </a:endParaRPr>
          </a:p>
          <a:p>
            <a:r>
              <a:rPr lang="en-US" sz="2400" dirty="0"/>
              <a:t>Navigating the Forms Page: </a:t>
            </a:r>
            <a:r>
              <a:rPr lang="en-US" sz="2400" dirty="0">
                <a:solidFill>
                  <a:schemeClr val="accent1"/>
                </a:solidFill>
                <a:latin typeface="+mj-lt"/>
                <a:hlinkClick r:id="rId2"/>
              </a:rPr>
              <a:t>https://youtu.be/e4GrBPAdxCI</a:t>
            </a:r>
            <a:endParaRPr lang="en-US" sz="2400" dirty="0">
              <a:solidFill>
                <a:schemeClr val="accent1"/>
              </a:solidFill>
              <a:latin typeface="+mj-lt"/>
            </a:endParaRPr>
          </a:p>
          <a:p>
            <a:r>
              <a:rPr lang="en-US" sz="2400" dirty="0">
                <a:solidFill>
                  <a:schemeClr val="tx2"/>
                </a:solidFill>
                <a:latin typeface="+mn-lt"/>
              </a:rPr>
              <a:t>Submitting Budget Applications: </a:t>
            </a:r>
            <a:r>
              <a:rPr lang="en-US" sz="2400" dirty="0">
                <a:solidFill>
                  <a:schemeClr val="accent1"/>
                </a:solidFill>
                <a:latin typeface="+mj-lt"/>
                <a:hlinkClick r:id="rId3"/>
              </a:rPr>
              <a:t>https://youtu.be/Ux0s01cUbbU</a:t>
            </a:r>
            <a:endParaRPr lang="en-US" sz="2400" dirty="0">
              <a:solidFill>
                <a:schemeClr val="accent1"/>
              </a:solidFill>
              <a:latin typeface="+mj-lt"/>
            </a:endParaRPr>
          </a:p>
          <a:p>
            <a:r>
              <a:rPr lang="en-US" sz="2400" dirty="0">
                <a:solidFill>
                  <a:schemeClr val="tx2"/>
                </a:solidFill>
                <a:latin typeface="+mn-lt"/>
              </a:rPr>
              <a:t>Extensions: </a:t>
            </a:r>
            <a:r>
              <a:rPr lang="en-US" sz="2400" dirty="0">
                <a:solidFill>
                  <a:schemeClr val="accent1"/>
                </a:solidFill>
                <a:latin typeface="+mj-lt"/>
                <a:hlinkClick r:id="rId4"/>
              </a:rPr>
              <a:t>https://youtu.be/wNmpHv3MwBk</a:t>
            </a:r>
            <a:endParaRPr lang="en-US" sz="2400" dirty="0">
              <a:solidFill>
                <a:schemeClr val="accent1"/>
              </a:solidFill>
              <a:latin typeface="+mj-lt"/>
            </a:endParaRPr>
          </a:p>
          <a:p>
            <a:r>
              <a:rPr lang="en-US" sz="2400" dirty="0">
                <a:solidFill>
                  <a:schemeClr val="tx2"/>
                </a:solidFill>
                <a:latin typeface="+mn-lt"/>
              </a:rPr>
              <a:t>User Management Form: </a:t>
            </a:r>
            <a:r>
              <a:rPr lang="en-US" sz="2400" dirty="0">
                <a:solidFill>
                  <a:schemeClr val="accent1"/>
                </a:solidFill>
                <a:latin typeface="+mj-lt"/>
                <a:hlinkClick r:id="rId5"/>
              </a:rPr>
              <a:t>https://youtu.be/1yR0RNcRx5g</a:t>
            </a:r>
            <a:endParaRPr lang="en-US" sz="2400" dirty="0">
              <a:solidFill>
                <a:schemeClr val="accent1"/>
              </a:solidFill>
              <a:latin typeface="+mj-lt"/>
            </a:endParaRPr>
          </a:p>
          <a:p>
            <a:r>
              <a:rPr lang="en-US" sz="2400" dirty="0">
                <a:solidFill>
                  <a:schemeClr val="tx2"/>
                </a:solidFill>
                <a:latin typeface="+mn-lt"/>
              </a:rPr>
              <a:t>Navigating the AMS Repository: </a:t>
            </a:r>
            <a:r>
              <a:rPr lang="en-US" sz="2400" dirty="0">
                <a:solidFill>
                  <a:schemeClr val="accent1"/>
                </a:solidFill>
                <a:latin typeface="+mj-lt"/>
                <a:hlinkClick r:id="rId6"/>
              </a:rPr>
              <a:t>https://youtu.be/pCPp0iJT13Q</a:t>
            </a:r>
            <a:endParaRPr lang="en-US" sz="2400" dirty="0">
              <a:solidFill>
                <a:schemeClr val="accent1"/>
              </a:solidFill>
              <a:latin typeface="+mj-lt"/>
            </a:endParaRPr>
          </a:p>
          <a:p>
            <a:endParaRPr lang="en-US" sz="2400" dirty="0">
              <a:solidFill>
                <a:schemeClr val="accent1"/>
              </a:solidFill>
              <a:latin typeface="+mj-lt"/>
            </a:endParaRPr>
          </a:p>
          <a:p>
            <a:endParaRPr lang="en-US" sz="2400" dirty="0">
              <a:solidFill>
                <a:schemeClr val="accent1"/>
              </a:solidFill>
              <a:latin typeface="+mj-lt"/>
            </a:endParaRPr>
          </a:p>
          <a:p>
            <a:endParaRPr lang="en-US" sz="2600" dirty="0">
              <a:solidFill>
                <a:schemeClr val="accent1"/>
              </a:solidFill>
              <a:latin typeface="+mj-lt"/>
            </a:endParaRPr>
          </a:p>
          <a:p>
            <a:endParaRPr lang="en-US" dirty="0">
              <a:solidFill>
                <a:schemeClr val="accent1"/>
              </a:solidFill>
              <a:latin typeface="+mj-lt"/>
            </a:endParaRPr>
          </a:p>
          <a:p>
            <a:pPr marL="0" indent="0">
              <a:buNone/>
            </a:pPr>
            <a:endParaRPr lang="en-US" sz="2800" dirty="0">
              <a:solidFill>
                <a:schemeClr val="accent1"/>
              </a:solidFill>
              <a:latin typeface="+mj-lt"/>
            </a:endParaRPr>
          </a:p>
          <a:p>
            <a:endParaRPr lang="en-US" sz="2800" b="1" dirty="0"/>
          </a:p>
          <a:p>
            <a:endParaRPr lang="en-US" dirty="0"/>
          </a:p>
        </p:txBody>
      </p:sp>
      <p:sp>
        <p:nvSpPr>
          <p:cNvPr id="4" name="Slide Number Placeholder 3">
            <a:extLst>
              <a:ext uri="{FF2B5EF4-FFF2-40B4-BE49-F238E27FC236}">
                <a16:creationId xmlns:a16="http://schemas.microsoft.com/office/drawing/2014/main" id="{25850B81-38BC-A274-E565-5FAEAA7FBC01}"/>
              </a:ext>
            </a:extLst>
          </p:cNvPr>
          <p:cNvSpPr>
            <a:spLocks noGrp="1"/>
          </p:cNvSpPr>
          <p:nvPr>
            <p:ph type="sldNum" sz="quarter" idx="12"/>
          </p:nvPr>
        </p:nvSpPr>
        <p:spPr/>
        <p:txBody>
          <a:bodyPr/>
          <a:lstStyle/>
          <a:p>
            <a:fld id="{C3A80CB9-8FF1-4649-AD49-46408C0A55E9}" type="slidenum">
              <a:rPr lang="en-US" smtClean="0"/>
              <a:t>10</a:t>
            </a:fld>
            <a:endParaRPr lang="en-US"/>
          </a:p>
        </p:txBody>
      </p:sp>
      <p:pic>
        <p:nvPicPr>
          <p:cNvPr id="10" name="Graphic 9" descr="Vlog with solid fill">
            <a:extLst>
              <a:ext uri="{FF2B5EF4-FFF2-40B4-BE49-F238E27FC236}">
                <a16:creationId xmlns:a16="http://schemas.microsoft.com/office/drawing/2014/main" id="{4090A2B6-B6C4-9007-AFB7-CEAC5EA4E48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8241" y="4033775"/>
            <a:ext cx="2743200" cy="2743200"/>
          </a:xfrm>
          <a:prstGeom prst="rect">
            <a:avLst/>
          </a:prstGeom>
        </p:spPr>
      </p:pic>
    </p:spTree>
    <p:extLst>
      <p:ext uri="{BB962C8B-B14F-4D97-AF65-F5344CB8AC3E}">
        <p14:creationId xmlns:p14="http://schemas.microsoft.com/office/powerpoint/2010/main" val="3489244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97AA3-D60E-16F1-B057-C0C37C16CA70}"/>
              </a:ext>
            </a:extLst>
          </p:cNvPr>
          <p:cNvSpPr>
            <a:spLocks noGrp="1"/>
          </p:cNvSpPr>
          <p:nvPr>
            <p:ph type="ctrTitle"/>
          </p:nvPr>
        </p:nvSpPr>
        <p:spPr/>
        <p:txBody>
          <a:bodyPr>
            <a:normAutofit/>
          </a:bodyPr>
          <a:lstStyle/>
          <a:p>
            <a:r>
              <a:rPr lang="en-US" dirty="0"/>
              <a:t>We appreciate your support of the program</a:t>
            </a:r>
          </a:p>
        </p:txBody>
      </p:sp>
      <p:sp>
        <p:nvSpPr>
          <p:cNvPr id="3" name="Subtitle 2">
            <a:extLst>
              <a:ext uri="{FF2B5EF4-FFF2-40B4-BE49-F238E27FC236}">
                <a16:creationId xmlns:a16="http://schemas.microsoft.com/office/drawing/2014/main" id="{7E9FFE13-9F08-CAD1-56B7-3BE3F8F79545}"/>
              </a:ext>
            </a:extLst>
          </p:cNvPr>
          <p:cNvSpPr>
            <a:spLocks noGrp="1"/>
          </p:cNvSpPr>
          <p:nvPr>
            <p:ph type="subTitle" idx="1"/>
          </p:nvPr>
        </p:nvSpPr>
        <p:spPr/>
        <p:txBody>
          <a:bodyPr/>
          <a:lstStyle/>
          <a:p>
            <a:r>
              <a:rPr lang="en-US" dirty="0"/>
              <a:t>GFOA staff is here to help. </a:t>
            </a:r>
          </a:p>
          <a:p>
            <a:br>
              <a:rPr lang="en-US" sz="400" dirty="0"/>
            </a:br>
            <a:r>
              <a:rPr lang="en-US" dirty="0"/>
              <a:t>Questions? Email </a:t>
            </a:r>
            <a:r>
              <a:rPr lang="en-US" dirty="0">
                <a:hlinkClick r:id="rId2"/>
              </a:rPr>
              <a:t>budgetaward@gfoa.org</a:t>
            </a:r>
            <a:endParaRPr lang="en-US" dirty="0"/>
          </a:p>
        </p:txBody>
      </p:sp>
    </p:spTree>
    <p:extLst>
      <p:ext uri="{BB962C8B-B14F-4D97-AF65-F5344CB8AC3E}">
        <p14:creationId xmlns:p14="http://schemas.microsoft.com/office/powerpoint/2010/main" val="356777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EED36-1C7B-BB13-18D0-FE161B7D3731}"/>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F0722D15-7023-4731-25D8-93623F75D4FD}"/>
              </a:ext>
            </a:extLst>
          </p:cNvPr>
          <p:cNvSpPr>
            <a:spLocks noGrp="1"/>
          </p:cNvSpPr>
          <p:nvPr>
            <p:ph sz="half" idx="1"/>
          </p:nvPr>
        </p:nvSpPr>
        <p:spPr/>
        <p:txBody>
          <a:bodyPr>
            <a:normAutofit/>
          </a:bodyPr>
          <a:lstStyle/>
          <a:p>
            <a:r>
              <a:rPr lang="en-US" dirty="0"/>
              <a:t>GFOA launched the Awards Management System (AMS) </a:t>
            </a:r>
            <a:br>
              <a:rPr lang="en-US" dirty="0"/>
            </a:br>
            <a:r>
              <a:rPr lang="en-US" dirty="0"/>
              <a:t>in June 2020 for the Certificate of Achievement for Excellence in Financial Reporting (COA) Program with the intent to migrate other GFOA award programs to this platform over time. </a:t>
            </a:r>
          </a:p>
          <a:p>
            <a:endParaRPr lang="en-US" sz="400" dirty="0"/>
          </a:p>
          <a:p>
            <a:r>
              <a:rPr lang="en-US" dirty="0"/>
              <a:t>The Popular Annual Financial Reporting (PAFR) program was successfully migrated in 2022.</a:t>
            </a:r>
          </a:p>
          <a:p>
            <a:endParaRPr lang="en-US" sz="400" dirty="0"/>
          </a:p>
          <a:p>
            <a:r>
              <a:rPr lang="en-US" dirty="0"/>
              <a:t>No change in criteria.</a:t>
            </a:r>
          </a:p>
          <a:p>
            <a:endParaRPr lang="en-US" sz="400" dirty="0"/>
          </a:p>
          <a:p>
            <a:r>
              <a:rPr lang="en-US" dirty="0"/>
              <a:t>AMS went live for the Budget Awards Program in 2023.</a:t>
            </a:r>
          </a:p>
          <a:p>
            <a:endParaRPr lang="en-US" dirty="0"/>
          </a:p>
        </p:txBody>
      </p:sp>
      <p:sp>
        <p:nvSpPr>
          <p:cNvPr id="4" name="Slide Number Placeholder 3">
            <a:extLst>
              <a:ext uri="{FF2B5EF4-FFF2-40B4-BE49-F238E27FC236}">
                <a16:creationId xmlns:a16="http://schemas.microsoft.com/office/drawing/2014/main" id="{B39C2658-16E8-60A3-EBAD-4608BE70AA9B}"/>
              </a:ext>
            </a:extLst>
          </p:cNvPr>
          <p:cNvSpPr>
            <a:spLocks noGrp="1"/>
          </p:cNvSpPr>
          <p:nvPr>
            <p:ph type="sldNum" sz="quarter" idx="12"/>
          </p:nvPr>
        </p:nvSpPr>
        <p:spPr/>
        <p:txBody>
          <a:bodyPr/>
          <a:lstStyle/>
          <a:p>
            <a:fld id="{C3A80CB9-8FF1-4649-AD49-46408C0A55E9}" type="slidenum">
              <a:rPr lang="en-US" smtClean="0"/>
              <a:t>2</a:t>
            </a:fld>
            <a:endParaRPr lang="en-US"/>
          </a:p>
        </p:txBody>
      </p:sp>
    </p:spTree>
    <p:extLst>
      <p:ext uri="{BB962C8B-B14F-4D97-AF65-F5344CB8AC3E}">
        <p14:creationId xmlns:p14="http://schemas.microsoft.com/office/powerpoint/2010/main" val="3188846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F8F8D-CE9C-0092-65FF-F5A55E0FEEBD}"/>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410FF600-FEC5-EEAE-A512-E2BA4DD50865}"/>
              </a:ext>
            </a:extLst>
          </p:cNvPr>
          <p:cNvSpPr>
            <a:spLocks noGrp="1"/>
          </p:cNvSpPr>
          <p:nvPr>
            <p:ph sz="half" idx="1"/>
          </p:nvPr>
        </p:nvSpPr>
        <p:spPr>
          <a:xfrm>
            <a:off x="838200" y="1409064"/>
            <a:ext cx="10515600" cy="4947286"/>
          </a:xfrm>
        </p:spPr>
        <p:txBody>
          <a:bodyPr>
            <a:normAutofit fontScale="62500" lnSpcReduction="20000"/>
          </a:bodyPr>
          <a:lstStyle/>
          <a:p>
            <a:pPr>
              <a:lnSpc>
                <a:spcPct val="120000"/>
              </a:lnSpc>
            </a:pPr>
            <a:r>
              <a:rPr lang="en-US" dirty="0">
                <a:solidFill>
                  <a:schemeClr val="accent1"/>
                </a:solidFill>
                <a:latin typeface="+mj-lt"/>
              </a:rPr>
              <a:t>Electronic access </a:t>
            </a:r>
            <a:r>
              <a:rPr lang="en-US" dirty="0"/>
              <a:t>– applicants can apply, pay application fees, check application status </a:t>
            </a:r>
            <a:br>
              <a:rPr lang="en-US" dirty="0"/>
            </a:br>
            <a:r>
              <a:rPr lang="en-US" dirty="0"/>
              <a:t>and receive award documents, all electronically. No need to call or email about application status </a:t>
            </a:r>
            <a:br>
              <a:rPr lang="en-US" dirty="0"/>
            </a:br>
            <a:r>
              <a:rPr lang="en-US" dirty="0"/>
              <a:t>or to request copies of award documents. Applicants have direct access to that information through the system and can re-print award documents as needed.</a:t>
            </a:r>
          </a:p>
          <a:p>
            <a:pPr marL="0" indent="0">
              <a:lnSpc>
                <a:spcPct val="120000"/>
              </a:lnSpc>
              <a:buNone/>
            </a:pPr>
            <a:endParaRPr lang="en-US" sz="600" dirty="0"/>
          </a:p>
          <a:p>
            <a:pPr>
              <a:lnSpc>
                <a:spcPct val="120000"/>
              </a:lnSpc>
            </a:pPr>
            <a:r>
              <a:rPr lang="en-US" dirty="0">
                <a:solidFill>
                  <a:schemeClr val="accent1"/>
                </a:solidFill>
                <a:latin typeface="+mj-lt"/>
              </a:rPr>
              <a:t>Quick, secure fee payment </a:t>
            </a:r>
            <a:r>
              <a:rPr lang="en-US" dirty="0"/>
              <a:t>– credit card payments are processed upon application submission </a:t>
            </a:r>
            <a:br>
              <a:rPr lang="en-US" dirty="0"/>
            </a:br>
            <a:r>
              <a:rPr lang="en-US" dirty="0"/>
              <a:t>and are encrypted in accordance with the latest security standards. The system provides an immediate receipt or an invoice if you choose to pay by check. </a:t>
            </a:r>
          </a:p>
          <a:p>
            <a:pPr>
              <a:lnSpc>
                <a:spcPct val="120000"/>
              </a:lnSpc>
            </a:pPr>
            <a:endParaRPr lang="en-US" sz="600" dirty="0"/>
          </a:p>
          <a:p>
            <a:pPr>
              <a:lnSpc>
                <a:spcPct val="120000"/>
              </a:lnSpc>
            </a:pPr>
            <a:r>
              <a:rPr lang="en-US" dirty="0">
                <a:solidFill>
                  <a:schemeClr val="accent1"/>
                </a:solidFill>
                <a:latin typeface="+mj-lt"/>
              </a:rPr>
              <a:t>Fewer application fee and credit card payment problems </a:t>
            </a:r>
            <a:r>
              <a:rPr lang="en-US" dirty="0"/>
              <a:t>– submission in the AMS eliminates </a:t>
            </a:r>
            <a:br>
              <a:rPr lang="en-US" dirty="0"/>
            </a:br>
            <a:r>
              <a:rPr lang="en-US" dirty="0"/>
              <a:t>fee and payment problems frequently seen with the current process. Because the AMS recognizes the membership status of the government, member governments are automatically charged the member rate regardless of the membership status of the individual submitting the application. Payments will automatically be matched to the government’s account, avoiding calls and emails about outstanding payments due to misapplication of payments to an individual’s account. </a:t>
            </a:r>
          </a:p>
          <a:p>
            <a:pPr>
              <a:lnSpc>
                <a:spcPct val="120000"/>
              </a:lnSpc>
            </a:pPr>
            <a:endParaRPr lang="en-US" sz="600" dirty="0"/>
          </a:p>
          <a:p>
            <a:pPr>
              <a:lnSpc>
                <a:spcPct val="120000"/>
              </a:lnSpc>
            </a:pPr>
            <a:r>
              <a:rPr lang="en-US" dirty="0">
                <a:solidFill>
                  <a:schemeClr val="accent1"/>
                </a:solidFill>
                <a:latin typeface="+mj-lt"/>
              </a:rPr>
              <a:t>Up-to-date listing on GFOA’s website of award winners.</a:t>
            </a:r>
          </a:p>
        </p:txBody>
      </p:sp>
      <p:sp>
        <p:nvSpPr>
          <p:cNvPr id="4" name="Slide Number Placeholder 3">
            <a:extLst>
              <a:ext uri="{FF2B5EF4-FFF2-40B4-BE49-F238E27FC236}">
                <a16:creationId xmlns:a16="http://schemas.microsoft.com/office/drawing/2014/main" id="{970AF204-01C8-87E3-298D-37B1357996E3}"/>
              </a:ext>
            </a:extLst>
          </p:cNvPr>
          <p:cNvSpPr>
            <a:spLocks noGrp="1"/>
          </p:cNvSpPr>
          <p:nvPr>
            <p:ph type="sldNum" sz="quarter" idx="12"/>
          </p:nvPr>
        </p:nvSpPr>
        <p:spPr/>
        <p:txBody>
          <a:bodyPr/>
          <a:lstStyle/>
          <a:p>
            <a:fld id="{C3A80CB9-8FF1-4649-AD49-46408C0A55E9}" type="slidenum">
              <a:rPr lang="en-US" smtClean="0"/>
              <a:t>3</a:t>
            </a:fld>
            <a:endParaRPr lang="en-US"/>
          </a:p>
        </p:txBody>
      </p:sp>
    </p:spTree>
    <p:extLst>
      <p:ext uri="{BB962C8B-B14F-4D97-AF65-F5344CB8AC3E}">
        <p14:creationId xmlns:p14="http://schemas.microsoft.com/office/powerpoint/2010/main" val="231207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049D3-3273-8B02-F4CE-4A63861BD042}"/>
              </a:ext>
            </a:extLst>
          </p:cNvPr>
          <p:cNvSpPr>
            <a:spLocks noGrp="1"/>
          </p:cNvSpPr>
          <p:nvPr>
            <p:ph type="title"/>
          </p:nvPr>
        </p:nvSpPr>
        <p:spPr/>
        <p:txBody>
          <a:bodyPr/>
          <a:lstStyle/>
          <a:p>
            <a:r>
              <a:rPr lang="en-US" dirty="0"/>
              <a:t>Links to Remember</a:t>
            </a:r>
          </a:p>
        </p:txBody>
      </p:sp>
      <p:sp>
        <p:nvSpPr>
          <p:cNvPr id="3" name="Content Placeholder 2">
            <a:extLst>
              <a:ext uri="{FF2B5EF4-FFF2-40B4-BE49-F238E27FC236}">
                <a16:creationId xmlns:a16="http://schemas.microsoft.com/office/drawing/2014/main" id="{56B62419-8D57-2AA4-88EE-56BD1CD30C66}"/>
              </a:ext>
            </a:extLst>
          </p:cNvPr>
          <p:cNvSpPr>
            <a:spLocks noGrp="1"/>
          </p:cNvSpPr>
          <p:nvPr>
            <p:ph sz="half" idx="1"/>
          </p:nvPr>
        </p:nvSpPr>
        <p:spPr/>
        <p:txBody>
          <a:bodyPr/>
          <a:lstStyle/>
          <a:p>
            <a:r>
              <a:rPr lang="en-US" dirty="0">
                <a:solidFill>
                  <a:schemeClr val="tx2"/>
                </a:solidFill>
                <a:latin typeface="+mj-lt"/>
              </a:rPr>
              <a:t>Forms page</a:t>
            </a:r>
          </a:p>
          <a:p>
            <a:pPr lvl="1"/>
            <a:r>
              <a:rPr lang="en-US" dirty="0">
                <a:hlinkClick r:id="rId2"/>
              </a:rPr>
              <a:t>https://lf.gfoa.org/Forms</a:t>
            </a:r>
            <a:endParaRPr lang="en-US" dirty="0"/>
          </a:p>
          <a:p>
            <a:pPr lvl="1"/>
            <a:r>
              <a:rPr lang="en-US" dirty="0"/>
              <a:t>Submit application, request extension</a:t>
            </a:r>
          </a:p>
          <a:p>
            <a:pPr lvl="1"/>
            <a:endParaRPr lang="en-US" sz="400" dirty="0"/>
          </a:p>
          <a:p>
            <a:r>
              <a:rPr lang="en-US" dirty="0">
                <a:latin typeface="+mj-lt"/>
              </a:rPr>
              <a:t>Repository </a:t>
            </a:r>
          </a:p>
          <a:p>
            <a:pPr lvl="1"/>
            <a:r>
              <a:rPr lang="en-US" dirty="0">
                <a:hlinkClick r:id="rId3"/>
              </a:rPr>
              <a:t>https://lf.gfoa.org/Laserfiche</a:t>
            </a:r>
            <a:endParaRPr lang="en-US" dirty="0"/>
          </a:p>
          <a:p>
            <a:pPr lvl="1"/>
            <a:r>
              <a:rPr lang="en-US" dirty="0"/>
              <a:t>Retrieve result documents</a:t>
            </a:r>
          </a:p>
          <a:p>
            <a:pPr lvl="1"/>
            <a:endParaRPr lang="en-US" dirty="0"/>
          </a:p>
          <a:p>
            <a:pPr marL="0" indent="0">
              <a:buNone/>
            </a:pPr>
            <a:r>
              <a:rPr lang="en-US" sz="2400" dirty="0"/>
              <a:t>*Username is always number, with a -1,-2, or -3 at the end</a:t>
            </a:r>
          </a:p>
        </p:txBody>
      </p:sp>
      <p:sp>
        <p:nvSpPr>
          <p:cNvPr id="4" name="Slide Number Placeholder 3">
            <a:extLst>
              <a:ext uri="{FF2B5EF4-FFF2-40B4-BE49-F238E27FC236}">
                <a16:creationId xmlns:a16="http://schemas.microsoft.com/office/drawing/2014/main" id="{D14476B3-DECE-F809-3D35-DA7F7660A4AB}"/>
              </a:ext>
            </a:extLst>
          </p:cNvPr>
          <p:cNvSpPr>
            <a:spLocks noGrp="1"/>
          </p:cNvSpPr>
          <p:nvPr>
            <p:ph type="sldNum" sz="quarter" idx="12"/>
          </p:nvPr>
        </p:nvSpPr>
        <p:spPr/>
        <p:txBody>
          <a:bodyPr/>
          <a:lstStyle/>
          <a:p>
            <a:fld id="{C3A80CB9-8FF1-4649-AD49-46408C0A55E9}" type="slidenum">
              <a:rPr lang="en-US" smtClean="0"/>
              <a:t>4</a:t>
            </a:fld>
            <a:endParaRPr lang="en-US"/>
          </a:p>
        </p:txBody>
      </p:sp>
    </p:spTree>
    <p:extLst>
      <p:ext uri="{BB962C8B-B14F-4D97-AF65-F5344CB8AC3E}">
        <p14:creationId xmlns:p14="http://schemas.microsoft.com/office/powerpoint/2010/main" val="3342144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8D348-6BB9-9A0A-C641-A213FC21F4B9}"/>
              </a:ext>
            </a:extLst>
          </p:cNvPr>
          <p:cNvSpPr>
            <a:spLocks noGrp="1"/>
          </p:cNvSpPr>
          <p:nvPr>
            <p:ph type="title"/>
          </p:nvPr>
        </p:nvSpPr>
        <p:spPr/>
        <p:txBody>
          <a:bodyPr/>
          <a:lstStyle/>
          <a:p>
            <a:r>
              <a:rPr lang="en-US" dirty="0"/>
              <a:t>Content of Forms Page </a:t>
            </a:r>
          </a:p>
        </p:txBody>
      </p:sp>
      <p:sp>
        <p:nvSpPr>
          <p:cNvPr id="3" name="Content Placeholder 2">
            <a:extLst>
              <a:ext uri="{FF2B5EF4-FFF2-40B4-BE49-F238E27FC236}">
                <a16:creationId xmlns:a16="http://schemas.microsoft.com/office/drawing/2014/main" id="{312B44C8-EDE7-8E68-DEAF-25020A36F9D1}"/>
              </a:ext>
            </a:extLst>
          </p:cNvPr>
          <p:cNvSpPr>
            <a:spLocks noGrp="1"/>
          </p:cNvSpPr>
          <p:nvPr>
            <p:ph sz="half" idx="1"/>
          </p:nvPr>
        </p:nvSpPr>
        <p:spPr/>
        <p:txBody>
          <a:bodyPr>
            <a:normAutofit fontScale="92500" lnSpcReduction="20000"/>
          </a:bodyPr>
          <a:lstStyle/>
          <a:p>
            <a:pPr marL="0" indent="0">
              <a:buNone/>
            </a:pPr>
            <a:r>
              <a:rPr lang="en-US" sz="3000" dirty="0">
                <a:latin typeface="+mj-lt"/>
              </a:rPr>
              <a:t>Forms page divided into two main sections:</a:t>
            </a:r>
          </a:p>
          <a:p>
            <a:pPr marL="0" indent="0">
              <a:buNone/>
            </a:pPr>
            <a:endParaRPr lang="en-US" sz="500" dirty="0"/>
          </a:p>
          <a:p>
            <a:pPr marL="914400" lvl="1" indent="-457200">
              <a:buFont typeface="+mj-lt"/>
              <a:buAutoNum type="arabicPeriod"/>
            </a:pPr>
            <a:r>
              <a:rPr lang="en-US" dirty="0">
                <a:solidFill>
                  <a:schemeClr val="accent1"/>
                </a:solidFill>
                <a:latin typeface="+mj-lt"/>
              </a:rPr>
              <a:t>Inbox</a:t>
            </a:r>
            <a:r>
              <a:rPr lang="en-US" dirty="0"/>
              <a:t>—for tasks that have been initiated</a:t>
            </a:r>
          </a:p>
          <a:p>
            <a:pPr lvl="2"/>
            <a:r>
              <a:rPr lang="en-US" dirty="0"/>
              <a:t>Open tasks</a:t>
            </a:r>
          </a:p>
          <a:p>
            <a:pPr lvl="2"/>
            <a:r>
              <a:rPr lang="en-US" dirty="0"/>
              <a:t>Drafts</a:t>
            </a:r>
          </a:p>
          <a:p>
            <a:pPr lvl="2"/>
            <a:r>
              <a:rPr lang="en-US" dirty="0"/>
              <a:t>Completed tasks</a:t>
            </a:r>
          </a:p>
          <a:p>
            <a:pPr lvl="2"/>
            <a:endParaRPr lang="en-US" sz="200" dirty="0"/>
          </a:p>
          <a:p>
            <a:pPr marL="914400" lvl="1" indent="-457200">
              <a:buFont typeface="+mj-lt"/>
              <a:buAutoNum type="arabicPeriod"/>
            </a:pPr>
            <a:r>
              <a:rPr lang="en-US" dirty="0">
                <a:solidFill>
                  <a:schemeClr val="accent1"/>
                </a:solidFill>
                <a:latin typeface="+mj-lt"/>
              </a:rPr>
              <a:t>Start Process</a:t>
            </a:r>
            <a:r>
              <a:rPr lang="en-US" dirty="0"/>
              <a:t>—to initiate tasks</a:t>
            </a:r>
          </a:p>
          <a:p>
            <a:pPr lvl="2"/>
            <a:r>
              <a:rPr lang="en-US" dirty="0"/>
              <a:t>Budget/COA/PAFR Application</a:t>
            </a:r>
          </a:p>
          <a:p>
            <a:pPr lvl="3"/>
            <a:r>
              <a:rPr lang="en-US" dirty="0"/>
              <a:t>Extension request</a:t>
            </a:r>
          </a:p>
          <a:p>
            <a:pPr lvl="3"/>
            <a:r>
              <a:rPr lang="en-US" dirty="0"/>
              <a:t>Check application status</a:t>
            </a:r>
          </a:p>
          <a:p>
            <a:pPr lvl="2"/>
            <a:r>
              <a:rPr lang="en-US" dirty="0"/>
              <a:t>User Management Form</a:t>
            </a:r>
          </a:p>
          <a:p>
            <a:pPr lvl="3"/>
            <a:r>
              <a:rPr lang="en-US" dirty="0"/>
              <a:t>Update primary contact</a:t>
            </a:r>
          </a:p>
        </p:txBody>
      </p:sp>
      <p:sp>
        <p:nvSpPr>
          <p:cNvPr id="4" name="Slide Number Placeholder 3">
            <a:extLst>
              <a:ext uri="{FF2B5EF4-FFF2-40B4-BE49-F238E27FC236}">
                <a16:creationId xmlns:a16="http://schemas.microsoft.com/office/drawing/2014/main" id="{6A55C762-8804-F068-21B6-71DC87E2732D}"/>
              </a:ext>
            </a:extLst>
          </p:cNvPr>
          <p:cNvSpPr>
            <a:spLocks noGrp="1"/>
          </p:cNvSpPr>
          <p:nvPr>
            <p:ph type="sldNum" sz="quarter" idx="12"/>
          </p:nvPr>
        </p:nvSpPr>
        <p:spPr/>
        <p:txBody>
          <a:bodyPr/>
          <a:lstStyle/>
          <a:p>
            <a:fld id="{C3A80CB9-8FF1-4649-AD49-46408C0A55E9}" type="slidenum">
              <a:rPr lang="en-US" smtClean="0"/>
              <a:t>5</a:t>
            </a:fld>
            <a:endParaRPr lang="en-US"/>
          </a:p>
        </p:txBody>
      </p:sp>
    </p:spTree>
    <p:extLst>
      <p:ext uri="{BB962C8B-B14F-4D97-AF65-F5344CB8AC3E}">
        <p14:creationId xmlns:p14="http://schemas.microsoft.com/office/powerpoint/2010/main" val="4024134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0CE4D-B340-042E-5435-563F33F6BBC3}"/>
              </a:ext>
            </a:extLst>
          </p:cNvPr>
          <p:cNvSpPr>
            <a:spLocks noGrp="1"/>
          </p:cNvSpPr>
          <p:nvPr>
            <p:ph type="title"/>
          </p:nvPr>
        </p:nvSpPr>
        <p:spPr/>
        <p:txBody>
          <a:bodyPr/>
          <a:lstStyle/>
          <a:p>
            <a:r>
              <a:rPr lang="en-US" dirty="0"/>
              <a:t>Submitting Budget Applications</a:t>
            </a:r>
          </a:p>
        </p:txBody>
      </p:sp>
      <p:sp>
        <p:nvSpPr>
          <p:cNvPr id="3" name="Content Placeholder 2">
            <a:extLst>
              <a:ext uri="{FF2B5EF4-FFF2-40B4-BE49-F238E27FC236}">
                <a16:creationId xmlns:a16="http://schemas.microsoft.com/office/drawing/2014/main" id="{A5358ADE-B037-D2CF-9549-32E68CDCC194}"/>
              </a:ext>
            </a:extLst>
          </p:cNvPr>
          <p:cNvSpPr>
            <a:spLocks noGrp="1"/>
          </p:cNvSpPr>
          <p:nvPr>
            <p:ph sz="half" idx="1"/>
          </p:nvPr>
        </p:nvSpPr>
        <p:spPr/>
        <p:txBody>
          <a:bodyPr>
            <a:normAutofit fontScale="92500" lnSpcReduction="20000"/>
          </a:bodyPr>
          <a:lstStyle/>
          <a:p>
            <a:r>
              <a:rPr lang="en-US" dirty="0"/>
              <a:t>Login to Forms: </a:t>
            </a:r>
            <a:r>
              <a:rPr lang="en-US" dirty="0">
                <a:solidFill>
                  <a:schemeClr val="accent1"/>
                </a:solidFill>
                <a:latin typeface="+mj-lt"/>
                <a:hlinkClick r:id="rId2"/>
              </a:rPr>
              <a:t>https://lf.gfoa.org/Forms</a:t>
            </a:r>
            <a:endParaRPr lang="en-US" dirty="0">
              <a:solidFill>
                <a:schemeClr val="accent1"/>
              </a:solidFill>
              <a:latin typeface="+mj-lt"/>
            </a:endParaRPr>
          </a:p>
          <a:p>
            <a:endParaRPr lang="en-US" sz="200" dirty="0">
              <a:solidFill>
                <a:schemeClr val="accent1"/>
              </a:solidFill>
              <a:latin typeface="+mj-lt"/>
            </a:endParaRPr>
          </a:p>
          <a:p>
            <a:r>
              <a:rPr lang="en-US" dirty="0"/>
              <a:t>Open new application from Start Process menus</a:t>
            </a:r>
          </a:p>
          <a:p>
            <a:endParaRPr lang="en-US" sz="200" dirty="0"/>
          </a:p>
          <a:p>
            <a:r>
              <a:rPr lang="en-US" dirty="0"/>
              <a:t>Fee: Based on gov type, size indicator, and membership status</a:t>
            </a:r>
          </a:p>
          <a:p>
            <a:pPr lvl="1"/>
            <a:r>
              <a:rPr lang="en-US" dirty="0"/>
              <a:t>Pay online—user will be directed to online portal to enter credit </a:t>
            </a:r>
            <a:br>
              <a:rPr lang="en-US" dirty="0"/>
            </a:br>
            <a:r>
              <a:rPr lang="en-US" dirty="0"/>
              <a:t>card information</a:t>
            </a:r>
          </a:p>
          <a:p>
            <a:pPr lvl="1"/>
            <a:r>
              <a:rPr lang="en-US" dirty="0"/>
              <a:t>Pay by check—user will be emailed invoice for amount due </a:t>
            </a:r>
            <a:br>
              <a:rPr lang="en-US" dirty="0"/>
            </a:br>
            <a:r>
              <a:rPr lang="en-US" dirty="0"/>
              <a:t>after submission</a:t>
            </a:r>
          </a:p>
          <a:p>
            <a:pPr lvl="1"/>
            <a:endParaRPr lang="en-US" sz="200" dirty="0"/>
          </a:p>
          <a:p>
            <a:r>
              <a:rPr lang="en-US" dirty="0"/>
              <a:t>Upload documents (pdfs)</a:t>
            </a:r>
          </a:p>
          <a:p>
            <a:pPr lvl="1"/>
            <a:r>
              <a:rPr lang="en-US" dirty="0"/>
              <a:t>Budget document, criteria guide (required)</a:t>
            </a:r>
          </a:p>
          <a:p>
            <a:pPr lvl="1"/>
            <a:r>
              <a:rPr lang="en-US" dirty="0"/>
              <a:t>Budget in brief, responses to prior-year comments (optional)</a:t>
            </a:r>
          </a:p>
          <a:p>
            <a:endParaRPr lang="en-US" dirty="0"/>
          </a:p>
        </p:txBody>
      </p:sp>
      <p:sp>
        <p:nvSpPr>
          <p:cNvPr id="4" name="Slide Number Placeholder 3">
            <a:extLst>
              <a:ext uri="{FF2B5EF4-FFF2-40B4-BE49-F238E27FC236}">
                <a16:creationId xmlns:a16="http://schemas.microsoft.com/office/drawing/2014/main" id="{7B04C5AF-55F5-D202-FDE9-D80CDE34622D}"/>
              </a:ext>
            </a:extLst>
          </p:cNvPr>
          <p:cNvSpPr>
            <a:spLocks noGrp="1"/>
          </p:cNvSpPr>
          <p:nvPr>
            <p:ph type="sldNum" sz="quarter" idx="12"/>
          </p:nvPr>
        </p:nvSpPr>
        <p:spPr/>
        <p:txBody>
          <a:bodyPr/>
          <a:lstStyle/>
          <a:p>
            <a:fld id="{C3A80CB9-8FF1-4649-AD49-46408C0A55E9}" type="slidenum">
              <a:rPr lang="en-US" smtClean="0"/>
              <a:t>6</a:t>
            </a:fld>
            <a:endParaRPr lang="en-US"/>
          </a:p>
        </p:txBody>
      </p:sp>
    </p:spTree>
    <p:extLst>
      <p:ext uri="{BB962C8B-B14F-4D97-AF65-F5344CB8AC3E}">
        <p14:creationId xmlns:p14="http://schemas.microsoft.com/office/powerpoint/2010/main" val="3728949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30C00-8576-5032-5E0D-7E6D5A728AA0}"/>
              </a:ext>
            </a:extLst>
          </p:cNvPr>
          <p:cNvSpPr>
            <a:spLocks noGrp="1"/>
          </p:cNvSpPr>
          <p:nvPr>
            <p:ph type="title"/>
          </p:nvPr>
        </p:nvSpPr>
        <p:spPr/>
        <p:txBody>
          <a:bodyPr/>
          <a:lstStyle/>
          <a:p>
            <a:r>
              <a:rPr lang="en-US" dirty="0"/>
              <a:t>Extensions</a:t>
            </a:r>
          </a:p>
        </p:txBody>
      </p:sp>
      <p:sp>
        <p:nvSpPr>
          <p:cNvPr id="3" name="Content Placeholder 2">
            <a:extLst>
              <a:ext uri="{FF2B5EF4-FFF2-40B4-BE49-F238E27FC236}">
                <a16:creationId xmlns:a16="http://schemas.microsoft.com/office/drawing/2014/main" id="{36CC4303-2117-867C-B8B5-A952FFAC5DB9}"/>
              </a:ext>
            </a:extLst>
          </p:cNvPr>
          <p:cNvSpPr>
            <a:spLocks noGrp="1"/>
          </p:cNvSpPr>
          <p:nvPr>
            <p:ph sz="half" idx="1"/>
          </p:nvPr>
        </p:nvSpPr>
        <p:spPr/>
        <p:txBody>
          <a:bodyPr>
            <a:normAutofit/>
          </a:bodyPr>
          <a:lstStyle/>
          <a:p>
            <a:r>
              <a:rPr lang="en-US" dirty="0"/>
              <a:t>Extensions required if application not submitted within 90 days of budget adoption date</a:t>
            </a:r>
          </a:p>
          <a:p>
            <a:pPr lvl="1"/>
            <a:r>
              <a:rPr lang="en-US" dirty="0"/>
              <a:t>Extensions granted in one-month increments</a:t>
            </a:r>
          </a:p>
          <a:p>
            <a:pPr lvl="1"/>
            <a:r>
              <a:rPr lang="en-US" dirty="0"/>
              <a:t>Multiple requests may be submitted</a:t>
            </a:r>
          </a:p>
          <a:p>
            <a:pPr lvl="1"/>
            <a:r>
              <a:rPr lang="en-US" dirty="0"/>
              <a:t>Extensions not granted beyond one year from adoption date</a:t>
            </a:r>
          </a:p>
          <a:p>
            <a:pPr lvl="1"/>
            <a:endParaRPr lang="en-US" sz="200" dirty="0"/>
          </a:p>
          <a:p>
            <a:r>
              <a:rPr lang="en-US" dirty="0"/>
              <a:t>Login to Forms</a:t>
            </a:r>
          </a:p>
          <a:p>
            <a:endParaRPr lang="en-US" sz="200" dirty="0"/>
          </a:p>
          <a:p>
            <a:r>
              <a:rPr lang="en-US" dirty="0"/>
              <a:t>Navigate to Extension Request form from Start Process menu</a:t>
            </a:r>
          </a:p>
          <a:p>
            <a:endParaRPr lang="en-US" sz="200" dirty="0"/>
          </a:p>
          <a:p>
            <a:r>
              <a:rPr lang="en-US" dirty="0"/>
              <a:t>Include reason for extension and brief description</a:t>
            </a:r>
          </a:p>
          <a:p>
            <a:endParaRPr lang="en-US" dirty="0"/>
          </a:p>
        </p:txBody>
      </p:sp>
      <p:sp>
        <p:nvSpPr>
          <p:cNvPr id="4" name="Slide Number Placeholder 3">
            <a:extLst>
              <a:ext uri="{FF2B5EF4-FFF2-40B4-BE49-F238E27FC236}">
                <a16:creationId xmlns:a16="http://schemas.microsoft.com/office/drawing/2014/main" id="{12319C3E-8C4B-D993-D59C-75BCAE540A67}"/>
              </a:ext>
            </a:extLst>
          </p:cNvPr>
          <p:cNvSpPr>
            <a:spLocks noGrp="1"/>
          </p:cNvSpPr>
          <p:nvPr>
            <p:ph type="sldNum" sz="quarter" idx="12"/>
          </p:nvPr>
        </p:nvSpPr>
        <p:spPr/>
        <p:txBody>
          <a:bodyPr/>
          <a:lstStyle/>
          <a:p>
            <a:fld id="{C3A80CB9-8FF1-4649-AD49-46408C0A55E9}" type="slidenum">
              <a:rPr lang="en-US" smtClean="0"/>
              <a:t>7</a:t>
            </a:fld>
            <a:endParaRPr lang="en-US"/>
          </a:p>
        </p:txBody>
      </p:sp>
    </p:spTree>
    <p:extLst>
      <p:ext uri="{BB962C8B-B14F-4D97-AF65-F5344CB8AC3E}">
        <p14:creationId xmlns:p14="http://schemas.microsoft.com/office/powerpoint/2010/main" val="273089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85AAF-3758-461C-5DD1-FF9B3E0F05B2}"/>
              </a:ext>
            </a:extLst>
          </p:cNvPr>
          <p:cNvSpPr>
            <a:spLocks noGrp="1"/>
          </p:cNvSpPr>
          <p:nvPr>
            <p:ph type="title"/>
          </p:nvPr>
        </p:nvSpPr>
        <p:spPr/>
        <p:txBody>
          <a:bodyPr/>
          <a:lstStyle/>
          <a:p>
            <a:r>
              <a:rPr lang="en-US" dirty="0"/>
              <a:t>User Management Form </a:t>
            </a:r>
          </a:p>
        </p:txBody>
      </p:sp>
      <p:sp>
        <p:nvSpPr>
          <p:cNvPr id="3" name="Content Placeholder 2">
            <a:extLst>
              <a:ext uri="{FF2B5EF4-FFF2-40B4-BE49-F238E27FC236}">
                <a16:creationId xmlns:a16="http://schemas.microsoft.com/office/drawing/2014/main" id="{24F61603-4B01-7292-ED4E-144AB42C9B18}"/>
              </a:ext>
            </a:extLst>
          </p:cNvPr>
          <p:cNvSpPr>
            <a:spLocks noGrp="1"/>
          </p:cNvSpPr>
          <p:nvPr>
            <p:ph sz="half" idx="1"/>
          </p:nvPr>
        </p:nvSpPr>
        <p:spPr>
          <a:xfrm>
            <a:off x="838200" y="1409064"/>
            <a:ext cx="10515600" cy="4841265"/>
          </a:xfrm>
        </p:spPr>
        <p:txBody>
          <a:bodyPr>
            <a:normAutofit fontScale="77500" lnSpcReduction="20000"/>
          </a:bodyPr>
          <a:lstStyle/>
          <a:p>
            <a:r>
              <a:rPr lang="en-US" dirty="0"/>
              <a:t>Up to three user accounts</a:t>
            </a:r>
          </a:p>
          <a:p>
            <a:pPr lvl="1"/>
            <a:r>
              <a:rPr lang="en-US" dirty="0"/>
              <a:t>Associated with the following programs: Budget, COA, PAFR</a:t>
            </a:r>
          </a:p>
          <a:p>
            <a:pPr lvl="1"/>
            <a:endParaRPr lang="en-US" sz="300" dirty="0"/>
          </a:p>
          <a:p>
            <a:r>
              <a:rPr lang="en-US" dirty="0"/>
              <a:t>Primary contact</a:t>
            </a:r>
          </a:p>
          <a:p>
            <a:pPr lvl="1">
              <a:lnSpc>
                <a:spcPct val="120000"/>
              </a:lnSpc>
            </a:pPr>
            <a:r>
              <a:rPr lang="en-US" dirty="0"/>
              <a:t>Primary name associated with account; person who can reset password and will </a:t>
            </a:r>
            <a:br>
              <a:rPr lang="en-US" dirty="0"/>
            </a:br>
            <a:r>
              <a:rPr lang="en-US" dirty="0"/>
              <a:t>receive notification when review completed</a:t>
            </a:r>
          </a:p>
          <a:p>
            <a:pPr lvl="2"/>
            <a:r>
              <a:rPr lang="en-US" dirty="0"/>
              <a:t>Can be updated at any time</a:t>
            </a:r>
          </a:p>
          <a:p>
            <a:pPr lvl="2"/>
            <a:endParaRPr lang="en-US" sz="300" dirty="0"/>
          </a:p>
          <a:p>
            <a:r>
              <a:rPr lang="en-US" dirty="0"/>
              <a:t>Groups</a:t>
            </a:r>
          </a:p>
          <a:p>
            <a:pPr lvl="1"/>
            <a:r>
              <a:rPr lang="en-US" dirty="0"/>
              <a:t>Programs assigned to user accounts</a:t>
            </a:r>
          </a:p>
          <a:p>
            <a:pPr lvl="1"/>
            <a:r>
              <a:rPr lang="en-US" dirty="0"/>
              <a:t>Multiple programs can be assigned to the same account</a:t>
            </a:r>
          </a:p>
          <a:p>
            <a:pPr lvl="1"/>
            <a:r>
              <a:rPr lang="en-US" dirty="0"/>
              <a:t>A program cannot be assigned to multiple user accounts</a:t>
            </a:r>
          </a:p>
          <a:p>
            <a:pPr lvl="2"/>
            <a:r>
              <a:rPr lang="en-US" dirty="0"/>
              <a:t>Cannot re-assign a group if an active application is in review</a:t>
            </a:r>
          </a:p>
          <a:p>
            <a:pPr lvl="2"/>
            <a:endParaRPr lang="en-US" sz="300" dirty="0"/>
          </a:p>
          <a:p>
            <a:r>
              <a:rPr lang="en-US" dirty="0"/>
              <a:t>Save changes must be hit twice to save all changes</a:t>
            </a:r>
          </a:p>
          <a:p>
            <a:endParaRPr lang="en-US" dirty="0"/>
          </a:p>
        </p:txBody>
      </p:sp>
      <p:sp>
        <p:nvSpPr>
          <p:cNvPr id="4" name="Slide Number Placeholder 3">
            <a:extLst>
              <a:ext uri="{FF2B5EF4-FFF2-40B4-BE49-F238E27FC236}">
                <a16:creationId xmlns:a16="http://schemas.microsoft.com/office/drawing/2014/main" id="{106C8791-881B-8E5E-093B-3B6A47B79544}"/>
              </a:ext>
            </a:extLst>
          </p:cNvPr>
          <p:cNvSpPr>
            <a:spLocks noGrp="1"/>
          </p:cNvSpPr>
          <p:nvPr>
            <p:ph type="sldNum" sz="quarter" idx="12"/>
          </p:nvPr>
        </p:nvSpPr>
        <p:spPr/>
        <p:txBody>
          <a:bodyPr/>
          <a:lstStyle/>
          <a:p>
            <a:fld id="{C3A80CB9-8FF1-4649-AD49-46408C0A55E9}" type="slidenum">
              <a:rPr lang="en-US" smtClean="0"/>
              <a:t>8</a:t>
            </a:fld>
            <a:endParaRPr lang="en-US"/>
          </a:p>
        </p:txBody>
      </p:sp>
    </p:spTree>
    <p:extLst>
      <p:ext uri="{BB962C8B-B14F-4D97-AF65-F5344CB8AC3E}">
        <p14:creationId xmlns:p14="http://schemas.microsoft.com/office/powerpoint/2010/main" val="1062961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54E79-B3D8-F3FB-00FD-E61F61FDF4BE}"/>
              </a:ext>
            </a:extLst>
          </p:cNvPr>
          <p:cNvSpPr>
            <a:spLocks noGrp="1"/>
          </p:cNvSpPr>
          <p:nvPr>
            <p:ph type="title"/>
          </p:nvPr>
        </p:nvSpPr>
        <p:spPr/>
        <p:txBody>
          <a:bodyPr/>
          <a:lstStyle/>
          <a:p>
            <a:r>
              <a:rPr lang="en-US" dirty="0"/>
              <a:t>Navigating the Repository </a:t>
            </a:r>
          </a:p>
        </p:txBody>
      </p:sp>
      <p:sp>
        <p:nvSpPr>
          <p:cNvPr id="3" name="Content Placeholder 2">
            <a:extLst>
              <a:ext uri="{FF2B5EF4-FFF2-40B4-BE49-F238E27FC236}">
                <a16:creationId xmlns:a16="http://schemas.microsoft.com/office/drawing/2014/main" id="{270776D3-FDE3-2345-F514-A5E113CDB77B}"/>
              </a:ext>
            </a:extLst>
          </p:cNvPr>
          <p:cNvSpPr>
            <a:spLocks noGrp="1"/>
          </p:cNvSpPr>
          <p:nvPr>
            <p:ph sz="half" idx="1"/>
          </p:nvPr>
        </p:nvSpPr>
        <p:spPr/>
        <p:txBody>
          <a:bodyPr>
            <a:normAutofit/>
          </a:bodyPr>
          <a:lstStyle/>
          <a:p>
            <a:r>
              <a:rPr lang="en-US" dirty="0"/>
              <a:t>Login to the repository: </a:t>
            </a:r>
            <a:r>
              <a:rPr lang="en-US" dirty="0">
                <a:latin typeface="+mj-lt"/>
                <a:hlinkClick r:id="rId2"/>
              </a:rPr>
              <a:t>https://lf.gfoa.org/Laserfiche</a:t>
            </a:r>
            <a:endParaRPr lang="en-US" dirty="0">
              <a:latin typeface="+mj-lt"/>
            </a:endParaRPr>
          </a:p>
          <a:p>
            <a:endParaRPr lang="en-US" sz="200" dirty="0">
              <a:latin typeface="+mj-lt"/>
            </a:endParaRPr>
          </a:p>
          <a:p>
            <a:r>
              <a:rPr lang="en-US" dirty="0"/>
              <a:t>Structure:</a:t>
            </a:r>
          </a:p>
          <a:p>
            <a:pPr lvl="1"/>
            <a:r>
              <a:rPr lang="en-US" dirty="0"/>
              <a:t>Entity—State—Name of Government—Program—Year</a:t>
            </a:r>
          </a:p>
          <a:p>
            <a:pPr lvl="2"/>
            <a:r>
              <a:rPr lang="en-US" dirty="0"/>
              <a:t>Customer Package</a:t>
            </a:r>
          </a:p>
          <a:p>
            <a:pPr lvl="3"/>
            <a:r>
              <a:rPr lang="en-US" dirty="0"/>
              <a:t>Includes documents that government uploaded with application and result documents</a:t>
            </a:r>
          </a:p>
          <a:p>
            <a:pPr lvl="3"/>
            <a:r>
              <a:rPr lang="en-US" dirty="0"/>
              <a:t>You can print or download the scores and comments</a:t>
            </a:r>
          </a:p>
          <a:p>
            <a:pPr lvl="1"/>
            <a:r>
              <a:rPr lang="en-US" dirty="0"/>
              <a:t>Invoices</a:t>
            </a:r>
          </a:p>
          <a:p>
            <a:pPr lvl="1"/>
            <a:endParaRPr lang="en-US" sz="200" dirty="0"/>
          </a:p>
          <a:p>
            <a:r>
              <a:rPr lang="en-US" dirty="0"/>
              <a:t>When a review is completed, the primary contact will receive a link that goes directly to the Customer Package</a:t>
            </a:r>
          </a:p>
          <a:p>
            <a:endParaRPr lang="en-US" dirty="0"/>
          </a:p>
        </p:txBody>
      </p:sp>
      <p:sp>
        <p:nvSpPr>
          <p:cNvPr id="4" name="Slide Number Placeholder 3">
            <a:extLst>
              <a:ext uri="{FF2B5EF4-FFF2-40B4-BE49-F238E27FC236}">
                <a16:creationId xmlns:a16="http://schemas.microsoft.com/office/drawing/2014/main" id="{A3E96C5C-A1D4-6104-5231-7684935FAF62}"/>
              </a:ext>
            </a:extLst>
          </p:cNvPr>
          <p:cNvSpPr>
            <a:spLocks noGrp="1"/>
          </p:cNvSpPr>
          <p:nvPr>
            <p:ph type="sldNum" sz="quarter" idx="12"/>
          </p:nvPr>
        </p:nvSpPr>
        <p:spPr/>
        <p:txBody>
          <a:bodyPr/>
          <a:lstStyle/>
          <a:p>
            <a:fld id="{C3A80CB9-8FF1-4649-AD49-46408C0A55E9}" type="slidenum">
              <a:rPr lang="en-US" smtClean="0"/>
              <a:t>9</a:t>
            </a:fld>
            <a:endParaRPr lang="en-US"/>
          </a:p>
        </p:txBody>
      </p:sp>
    </p:spTree>
    <p:extLst>
      <p:ext uri="{BB962C8B-B14F-4D97-AF65-F5344CB8AC3E}">
        <p14:creationId xmlns:p14="http://schemas.microsoft.com/office/powerpoint/2010/main" val="537924444"/>
      </p:ext>
    </p:extLst>
  </p:cSld>
  <p:clrMapOvr>
    <a:masterClrMapping/>
  </p:clrMapOvr>
</p:sld>
</file>

<file path=ppt/theme/theme1.xml><?xml version="1.0" encoding="utf-8"?>
<a:theme xmlns:a="http://schemas.openxmlformats.org/drawingml/2006/main" name="Office Theme">
  <a:themeElements>
    <a:clrScheme name="GFOA Theme">
      <a:dk1>
        <a:sysClr val="windowText" lastClr="000000"/>
      </a:dk1>
      <a:lt1>
        <a:sysClr val="window" lastClr="FFFFFF"/>
      </a:lt1>
      <a:dk2>
        <a:srgbClr val="4E4E4E"/>
      </a:dk2>
      <a:lt2>
        <a:srgbClr val="E2E2E2"/>
      </a:lt2>
      <a:accent1>
        <a:srgbClr val="004E95"/>
      </a:accent1>
      <a:accent2>
        <a:srgbClr val="3ACDE8"/>
      </a:accent2>
      <a:accent3>
        <a:srgbClr val="A5A5A5"/>
      </a:accent3>
      <a:accent4>
        <a:srgbClr val="FFD800"/>
      </a:accent4>
      <a:accent5>
        <a:srgbClr val="16B892"/>
      </a:accent5>
      <a:accent6>
        <a:srgbClr val="001F3C"/>
      </a:accent6>
      <a:hlink>
        <a:srgbClr val="004E95"/>
      </a:hlink>
      <a:folHlink>
        <a:srgbClr val="3371AA"/>
      </a:folHlink>
    </a:clrScheme>
    <a:fontScheme name="GFOA - Lato">
      <a:majorFont>
        <a:latin typeface="Lato Heavy"/>
        <a:ea typeface=""/>
        <a:cs typeface=""/>
      </a:majorFont>
      <a:minorFont>
        <a:latin typeface="Lato Medium"/>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FOA 2024 PowerPoint " id="{45B3AB1E-DADF-4B49-B214-E23185D28B20}" vid="{3E98FD6D-8652-4D48-9C08-51A7D3D6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20461</TotalTime>
  <Words>792</Words>
  <Application>Microsoft Office PowerPoint</Application>
  <PresentationFormat>Widescreen</PresentationFormat>
  <Paragraphs>116</Paragraphs>
  <Slides>11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Aptos</vt:lpstr>
      <vt:lpstr>Arial</vt:lpstr>
      <vt:lpstr>Courier New</vt:lpstr>
      <vt:lpstr>Lato</vt:lpstr>
      <vt:lpstr>Lato Heavy</vt:lpstr>
      <vt:lpstr>Lato Medium</vt:lpstr>
      <vt:lpstr>Lato Semibold</vt:lpstr>
      <vt:lpstr>System Font Regular</vt:lpstr>
      <vt:lpstr>Wingdings</vt:lpstr>
      <vt:lpstr>Office Theme</vt:lpstr>
      <vt:lpstr>GFOA’s Distinguished Budget Presentation  Award Program</vt:lpstr>
      <vt:lpstr>Introduction</vt:lpstr>
      <vt:lpstr>Benefits</vt:lpstr>
      <vt:lpstr>Links to Remember</vt:lpstr>
      <vt:lpstr>Content of Forms Page </vt:lpstr>
      <vt:lpstr>Submitting Budget Applications</vt:lpstr>
      <vt:lpstr>Extensions</vt:lpstr>
      <vt:lpstr>User Management Form </vt:lpstr>
      <vt:lpstr>Navigating the Repository </vt:lpstr>
      <vt:lpstr>Video Tutorials</vt:lpstr>
      <vt:lpstr>We appreciate your support of the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Alison Simonian</dc:creator>
  <cp:lastModifiedBy>Alison Simonian</cp:lastModifiedBy>
  <cp:revision>14</cp:revision>
  <dcterms:created xsi:type="dcterms:W3CDTF">2024-06-28T14:51:55Z</dcterms:created>
  <dcterms:modified xsi:type="dcterms:W3CDTF">2025-03-10T22:08:25Z</dcterms:modified>
</cp:coreProperties>
</file>